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21"/>
  </p:notesMasterIdLst>
  <p:sldIdLst>
    <p:sldId id="256" r:id="rId2"/>
    <p:sldId id="258" r:id="rId3"/>
    <p:sldId id="280" r:id="rId4"/>
    <p:sldId id="279" r:id="rId5"/>
    <p:sldId id="259" r:id="rId6"/>
    <p:sldId id="282" r:id="rId7"/>
    <p:sldId id="281" r:id="rId8"/>
    <p:sldId id="283" r:id="rId9"/>
    <p:sldId id="284" r:id="rId10"/>
    <p:sldId id="285" r:id="rId11"/>
    <p:sldId id="287" r:id="rId12"/>
    <p:sldId id="289" r:id="rId13"/>
    <p:sldId id="290" r:id="rId14"/>
    <p:sldId id="291" r:id="rId15"/>
    <p:sldId id="292" r:id="rId16"/>
    <p:sldId id="293" r:id="rId17"/>
    <p:sldId id="269" r:id="rId18"/>
    <p:sldId id="278" r:id="rId19"/>
    <p:sldId id="288"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89408" autoAdjust="0"/>
  </p:normalViewPr>
  <p:slideViewPr>
    <p:cSldViewPr snapToGrid="0">
      <p:cViewPr varScale="1">
        <p:scale>
          <a:sx n="77" d="100"/>
          <a:sy n="77" d="100"/>
        </p:scale>
        <p:origin x="456" y="60"/>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54" d="100"/>
          <a:sy n="54" d="100"/>
        </p:scale>
        <p:origin x="1944" y="4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49650C0-F5C6-4B89-83B0-3CD9D5D7AB11}" type="datetimeFigureOut">
              <a:rPr lang="en-US" smtClean="0"/>
              <a:t>16/09/2019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6C640C-4DAB-4EFD-AE44-A6623E9D8B4D}" type="slidenum">
              <a:rPr lang="en-US" smtClean="0"/>
              <a:t>‹#›</a:t>
            </a:fld>
            <a:endParaRPr lang="en-US"/>
          </a:p>
        </p:txBody>
      </p:sp>
    </p:spTree>
    <p:extLst>
      <p:ext uri="{BB962C8B-B14F-4D97-AF65-F5344CB8AC3E}">
        <p14:creationId xmlns:p14="http://schemas.microsoft.com/office/powerpoint/2010/main" val="6889410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76C640C-4DAB-4EFD-AE44-A6623E9D8B4D}" type="slidenum">
              <a:rPr lang="en-US" smtClean="0"/>
              <a:t>3</a:t>
            </a:fld>
            <a:endParaRPr lang="en-US"/>
          </a:p>
        </p:txBody>
      </p:sp>
    </p:spTree>
    <p:extLst>
      <p:ext uri="{BB962C8B-B14F-4D97-AF65-F5344CB8AC3E}">
        <p14:creationId xmlns:p14="http://schemas.microsoft.com/office/powerpoint/2010/main" val="41787133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latin typeface="Times New Roman" panose="02020603050405020304" pitchFamily="18" charset="0"/>
                <a:cs typeface="Times New Roman" panose="02020603050405020304" pitchFamily="18" charset="0"/>
              </a:rPr>
              <a:t>Nói:</a:t>
            </a:r>
            <a:r>
              <a:rPr lang="en-US" sz="1200" baseline="0" smtClean="0">
                <a:latin typeface="Times New Roman" panose="02020603050405020304" pitchFamily="18" charset="0"/>
                <a:cs typeface="Times New Roman" panose="02020603050405020304" pitchFamily="18" charset="0"/>
              </a:rPr>
              <a:t> mục đích cho viec bookmark là? </a:t>
            </a:r>
            <a:r>
              <a:rPr lang="vi-VN" sz="1200" baseline="0" smtClean="0">
                <a:latin typeface="Times New Roman" panose="02020603050405020304" pitchFamily="18" charset="0"/>
                <a:cs typeface="Times New Roman" panose="02020603050405020304" pitchFamily="18" charset="0"/>
              </a:rPr>
              <a:t>Ư</a:t>
            </a:r>
            <a:r>
              <a:rPr lang="en-US" sz="1200" baseline="0" smtClean="0">
                <a:latin typeface="Times New Roman" panose="02020603050405020304" pitchFamily="18" charset="0"/>
                <a:cs typeface="Times New Roman" panose="02020603050405020304" pitchFamily="18" charset="0"/>
              </a:rPr>
              <a:t>u điểm:</a:t>
            </a:r>
            <a:endParaRPr lang="en-US" sz="1200" smtClean="0">
              <a:latin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latin typeface="Times New Roman" panose="02020603050405020304" pitchFamily="18" charset="0"/>
                <a:cs typeface="Times New Roman" panose="02020603050405020304" pitchFamily="18" charset="0"/>
              </a:rPr>
              <a:t>Đánh dấu trang (bookmark) trong Word giống như đánh dấu trang trên các trình duyệt Web.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latin typeface="Times New Roman" panose="02020603050405020304" pitchFamily="18" charset="0"/>
                <a:cs typeface="Times New Roman" panose="02020603050405020304" pitchFamily="18" charset="0"/>
              </a:rPr>
              <a:t>Với những tài liệu dài, việc đánh dấu các dòng, các đoạn văn quan trọng là rất cần thiết để giảm thời gian tìm kiếm.</a:t>
            </a:r>
          </a:p>
          <a:p>
            <a:endParaRPr lang="en-US"/>
          </a:p>
        </p:txBody>
      </p:sp>
      <p:sp>
        <p:nvSpPr>
          <p:cNvPr id="4" name="Slide Number Placeholder 3"/>
          <p:cNvSpPr>
            <a:spLocks noGrp="1"/>
          </p:cNvSpPr>
          <p:nvPr>
            <p:ph type="sldNum" sz="quarter" idx="10"/>
          </p:nvPr>
        </p:nvSpPr>
        <p:spPr/>
        <p:txBody>
          <a:bodyPr/>
          <a:lstStyle/>
          <a:p>
            <a:fld id="{876C640C-4DAB-4EFD-AE44-A6623E9D8B4D}" type="slidenum">
              <a:rPr lang="en-US" smtClean="0"/>
              <a:t>12</a:t>
            </a:fld>
            <a:endParaRPr lang="en-US"/>
          </a:p>
        </p:txBody>
      </p:sp>
    </p:spTree>
    <p:extLst>
      <p:ext uri="{BB962C8B-B14F-4D97-AF65-F5344CB8AC3E}">
        <p14:creationId xmlns:p14="http://schemas.microsoft.com/office/powerpoint/2010/main" val="12752609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latin typeface="Times New Roman" panose="02020603050405020304" pitchFamily="18" charset="0"/>
                <a:cs typeface="Times New Roman" panose="02020603050405020304" pitchFamily="18" charset="0"/>
              </a:rPr>
              <a:t>Nói:</a:t>
            </a:r>
            <a:r>
              <a:rPr lang="en-US" sz="1200" baseline="0" smtClean="0">
                <a:latin typeface="Times New Roman" panose="02020603050405020304" pitchFamily="18" charset="0"/>
                <a:cs typeface="Times New Roman" panose="02020603050405020304" pitchFamily="18" charset="0"/>
              </a:rPr>
              <a:t> mục đích cho viec bookmark là? </a:t>
            </a:r>
            <a:r>
              <a:rPr lang="vi-VN" sz="1200" baseline="0" smtClean="0">
                <a:latin typeface="Times New Roman" panose="02020603050405020304" pitchFamily="18" charset="0"/>
                <a:cs typeface="Times New Roman" panose="02020603050405020304" pitchFamily="18" charset="0"/>
              </a:rPr>
              <a:t>Ư</a:t>
            </a:r>
            <a:r>
              <a:rPr lang="en-US" sz="1200" baseline="0" smtClean="0">
                <a:latin typeface="Times New Roman" panose="02020603050405020304" pitchFamily="18" charset="0"/>
                <a:cs typeface="Times New Roman" panose="02020603050405020304" pitchFamily="18" charset="0"/>
              </a:rPr>
              <a:t>u điểm:</a:t>
            </a:r>
            <a:endParaRPr lang="en-US" sz="1200" smtClean="0">
              <a:latin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latin typeface="Times New Roman" panose="02020603050405020304" pitchFamily="18" charset="0"/>
                <a:cs typeface="Times New Roman" panose="02020603050405020304" pitchFamily="18" charset="0"/>
              </a:rPr>
              <a:t>Đánh dấu trang (bookmark) trong Word giống như đánh dấu trang trên các trình duyệt Web.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latin typeface="Times New Roman" panose="02020603050405020304" pitchFamily="18" charset="0"/>
                <a:cs typeface="Times New Roman" panose="02020603050405020304" pitchFamily="18" charset="0"/>
              </a:rPr>
              <a:t>Với những tài liệu dài, việc đánh dấu các dòng, các đoạn văn quan trọng là rất cần thiết để giảm thời gian tìm kiếm.</a:t>
            </a:r>
          </a:p>
          <a:p>
            <a:endParaRPr lang="en-US"/>
          </a:p>
        </p:txBody>
      </p:sp>
      <p:sp>
        <p:nvSpPr>
          <p:cNvPr id="4" name="Slide Number Placeholder 3"/>
          <p:cNvSpPr>
            <a:spLocks noGrp="1"/>
          </p:cNvSpPr>
          <p:nvPr>
            <p:ph type="sldNum" sz="quarter" idx="10"/>
          </p:nvPr>
        </p:nvSpPr>
        <p:spPr/>
        <p:txBody>
          <a:bodyPr/>
          <a:lstStyle/>
          <a:p>
            <a:fld id="{876C640C-4DAB-4EFD-AE44-A6623E9D8B4D}" type="slidenum">
              <a:rPr lang="en-US" smtClean="0"/>
              <a:t>13</a:t>
            </a:fld>
            <a:endParaRPr lang="en-US"/>
          </a:p>
        </p:txBody>
      </p:sp>
    </p:spTree>
    <p:extLst>
      <p:ext uri="{BB962C8B-B14F-4D97-AF65-F5344CB8AC3E}">
        <p14:creationId xmlns:p14="http://schemas.microsoft.com/office/powerpoint/2010/main" val="14630950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latin typeface="Times New Roman" panose="02020603050405020304" pitchFamily="18" charset="0"/>
                <a:cs typeface="Times New Roman" panose="02020603050405020304" pitchFamily="18" charset="0"/>
              </a:rPr>
              <a:t>Nói:</a:t>
            </a:r>
            <a:r>
              <a:rPr lang="en-US" sz="1200" baseline="0" smtClean="0">
                <a:latin typeface="Times New Roman" panose="02020603050405020304" pitchFamily="18" charset="0"/>
                <a:cs typeface="Times New Roman" panose="02020603050405020304" pitchFamily="18" charset="0"/>
              </a:rPr>
              <a:t> mục đích cho viec bookmark là? </a:t>
            </a:r>
            <a:r>
              <a:rPr lang="vi-VN" sz="1200" baseline="0" smtClean="0">
                <a:latin typeface="Times New Roman" panose="02020603050405020304" pitchFamily="18" charset="0"/>
                <a:cs typeface="Times New Roman" panose="02020603050405020304" pitchFamily="18" charset="0"/>
              </a:rPr>
              <a:t>Ư</a:t>
            </a:r>
            <a:r>
              <a:rPr lang="en-US" sz="1200" baseline="0" smtClean="0">
                <a:latin typeface="Times New Roman" panose="02020603050405020304" pitchFamily="18" charset="0"/>
                <a:cs typeface="Times New Roman" panose="02020603050405020304" pitchFamily="18" charset="0"/>
              </a:rPr>
              <a:t>u điểm:</a:t>
            </a:r>
            <a:endParaRPr lang="en-US" sz="1200" smtClean="0">
              <a:latin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latin typeface="Times New Roman" panose="02020603050405020304" pitchFamily="18" charset="0"/>
                <a:cs typeface="Times New Roman" panose="02020603050405020304" pitchFamily="18" charset="0"/>
              </a:rPr>
              <a:t>Đánh dấu trang (bookmark) trong Word giống như đánh dấu trang trên các trình duyệt Web.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latin typeface="Times New Roman" panose="02020603050405020304" pitchFamily="18" charset="0"/>
                <a:cs typeface="Times New Roman" panose="02020603050405020304" pitchFamily="18" charset="0"/>
              </a:rPr>
              <a:t>Với những tài liệu dài, việc đánh dấu các dòng, các đoạn văn quan trọng là rất cần thiết để giảm thời gian tìm kiếm.</a:t>
            </a:r>
          </a:p>
          <a:p>
            <a:endParaRPr lang="en-US"/>
          </a:p>
        </p:txBody>
      </p:sp>
      <p:sp>
        <p:nvSpPr>
          <p:cNvPr id="4" name="Slide Number Placeholder 3"/>
          <p:cNvSpPr>
            <a:spLocks noGrp="1"/>
          </p:cNvSpPr>
          <p:nvPr>
            <p:ph type="sldNum" sz="quarter" idx="10"/>
          </p:nvPr>
        </p:nvSpPr>
        <p:spPr/>
        <p:txBody>
          <a:bodyPr/>
          <a:lstStyle/>
          <a:p>
            <a:fld id="{876C640C-4DAB-4EFD-AE44-A6623E9D8B4D}" type="slidenum">
              <a:rPr lang="en-US" smtClean="0"/>
              <a:t>14</a:t>
            </a:fld>
            <a:endParaRPr lang="en-US"/>
          </a:p>
        </p:txBody>
      </p:sp>
    </p:spTree>
    <p:extLst>
      <p:ext uri="{BB962C8B-B14F-4D97-AF65-F5344CB8AC3E}">
        <p14:creationId xmlns:p14="http://schemas.microsoft.com/office/powerpoint/2010/main" val="13159227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latin typeface="Times New Roman" panose="02020603050405020304" pitchFamily="18" charset="0"/>
                <a:cs typeface="Times New Roman" panose="02020603050405020304" pitchFamily="18" charset="0"/>
              </a:rPr>
              <a:t>Nói:</a:t>
            </a:r>
            <a:r>
              <a:rPr lang="en-US" sz="1200" baseline="0" smtClean="0">
                <a:latin typeface="Times New Roman" panose="02020603050405020304" pitchFamily="18" charset="0"/>
                <a:cs typeface="Times New Roman" panose="02020603050405020304" pitchFamily="18" charset="0"/>
              </a:rPr>
              <a:t> mục đích cho viec bookmark là? </a:t>
            </a:r>
            <a:r>
              <a:rPr lang="vi-VN" sz="1200" baseline="0" smtClean="0">
                <a:latin typeface="Times New Roman" panose="02020603050405020304" pitchFamily="18" charset="0"/>
                <a:cs typeface="Times New Roman" panose="02020603050405020304" pitchFamily="18" charset="0"/>
              </a:rPr>
              <a:t>Ư</a:t>
            </a:r>
            <a:r>
              <a:rPr lang="en-US" sz="1200" baseline="0" smtClean="0">
                <a:latin typeface="Times New Roman" panose="02020603050405020304" pitchFamily="18" charset="0"/>
                <a:cs typeface="Times New Roman" panose="02020603050405020304" pitchFamily="18" charset="0"/>
              </a:rPr>
              <a:t>u điểm:</a:t>
            </a:r>
            <a:endParaRPr lang="en-US" sz="1200" smtClean="0">
              <a:latin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latin typeface="Times New Roman" panose="02020603050405020304" pitchFamily="18" charset="0"/>
                <a:cs typeface="Times New Roman" panose="02020603050405020304" pitchFamily="18" charset="0"/>
              </a:rPr>
              <a:t>Đánh dấu trang (bookmark) trong Word giống như đánh dấu trang trên các trình duyệt Web.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latin typeface="Times New Roman" panose="02020603050405020304" pitchFamily="18" charset="0"/>
                <a:cs typeface="Times New Roman" panose="02020603050405020304" pitchFamily="18" charset="0"/>
              </a:rPr>
              <a:t>Với những tài liệu dài, việc đánh dấu các dòng, các đoạn văn quan trọng là rất cần thiết để giảm thời gian tìm kiếm.</a:t>
            </a:r>
          </a:p>
          <a:p>
            <a:endParaRPr lang="en-US"/>
          </a:p>
        </p:txBody>
      </p:sp>
      <p:sp>
        <p:nvSpPr>
          <p:cNvPr id="4" name="Slide Number Placeholder 3"/>
          <p:cNvSpPr>
            <a:spLocks noGrp="1"/>
          </p:cNvSpPr>
          <p:nvPr>
            <p:ph type="sldNum" sz="quarter" idx="10"/>
          </p:nvPr>
        </p:nvSpPr>
        <p:spPr/>
        <p:txBody>
          <a:bodyPr/>
          <a:lstStyle/>
          <a:p>
            <a:fld id="{876C640C-4DAB-4EFD-AE44-A6623E9D8B4D}" type="slidenum">
              <a:rPr lang="en-US" smtClean="0"/>
              <a:t>15</a:t>
            </a:fld>
            <a:endParaRPr lang="en-US"/>
          </a:p>
        </p:txBody>
      </p:sp>
    </p:spTree>
    <p:extLst>
      <p:ext uri="{BB962C8B-B14F-4D97-AF65-F5344CB8AC3E}">
        <p14:creationId xmlns:p14="http://schemas.microsoft.com/office/powerpoint/2010/main" val="16561589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latin typeface="Times New Roman" panose="02020603050405020304" pitchFamily="18" charset="0"/>
                <a:cs typeface="Times New Roman" panose="02020603050405020304" pitchFamily="18" charset="0"/>
              </a:rPr>
              <a:t>Nói:</a:t>
            </a:r>
            <a:r>
              <a:rPr lang="en-US" sz="1200" baseline="0" smtClean="0">
                <a:latin typeface="Times New Roman" panose="02020603050405020304" pitchFamily="18" charset="0"/>
                <a:cs typeface="Times New Roman" panose="02020603050405020304" pitchFamily="18" charset="0"/>
              </a:rPr>
              <a:t> mục đích cho viec bookmark là? </a:t>
            </a:r>
            <a:r>
              <a:rPr lang="vi-VN" sz="1200" baseline="0" smtClean="0">
                <a:latin typeface="Times New Roman" panose="02020603050405020304" pitchFamily="18" charset="0"/>
                <a:cs typeface="Times New Roman" panose="02020603050405020304" pitchFamily="18" charset="0"/>
              </a:rPr>
              <a:t>Ư</a:t>
            </a:r>
            <a:r>
              <a:rPr lang="en-US" sz="1200" baseline="0" smtClean="0">
                <a:latin typeface="Times New Roman" panose="02020603050405020304" pitchFamily="18" charset="0"/>
                <a:cs typeface="Times New Roman" panose="02020603050405020304" pitchFamily="18" charset="0"/>
              </a:rPr>
              <a:t>u điểm:</a:t>
            </a:r>
            <a:endParaRPr lang="en-US" sz="1200" smtClean="0">
              <a:latin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latin typeface="Times New Roman" panose="02020603050405020304" pitchFamily="18" charset="0"/>
                <a:cs typeface="Times New Roman" panose="02020603050405020304" pitchFamily="18" charset="0"/>
              </a:rPr>
              <a:t>Đánh dấu trang (bookmark) trong Word giống như đánh dấu trang trên các trình duyệt Web.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latin typeface="Times New Roman" panose="02020603050405020304" pitchFamily="18" charset="0"/>
                <a:cs typeface="Times New Roman" panose="02020603050405020304" pitchFamily="18" charset="0"/>
              </a:rPr>
              <a:t>Với những tài liệu dài, việc đánh dấu các dòng, các đoạn văn quan trọng là rất cần thiết để giảm thời gian tìm kiếm.</a:t>
            </a:r>
          </a:p>
          <a:p>
            <a:endParaRPr lang="en-US"/>
          </a:p>
        </p:txBody>
      </p:sp>
      <p:sp>
        <p:nvSpPr>
          <p:cNvPr id="4" name="Slide Number Placeholder 3"/>
          <p:cNvSpPr>
            <a:spLocks noGrp="1"/>
          </p:cNvSpPr>
          <p:nvPr>
            <p:ph type="sldNum" sz="quarter" idx="10"/>
          </p:nvPr>
        </p:nvSpPr>
        <p:spPr/>
        <p:txBody>
          <a:bodyPr/>
          <a:lstStyle/>
          <a:p>
            <a:fld id="{876C640C-4DAB-4EFD-AE44-A6623E9D8B4D}" type="slidenum">
              <a:rPr lang="en-US" smtClean="0"/>
              <a:t>16</a:t>
            </a:fld>
            <a:endParaRPr lang="en-US"/>
          </a:p>
        </p:txBody>
      </p:sp>
    </p:spTree>
    <p:extLst>
      <p:ext uri="{BB962C8B-B14F-4D97-AF65-F5344CB8AC3E}">
        <p14:creationId xmlns:p14="http://schemas.microsoft.com/office/powerpoint/2010/main" val="5278419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smtClean="0">
                <a:solidFill>
                  <a:schemeClr val="tx1"/>
                </a:solidFill>
                <a:effectLst/>
                <a:latin typeface="+mn-lt"/>
                <a:ea typeface="+mn-ea"/>
                <a:cs typeface="+mn-cs"/>
              </a:rPr>
              <a:t>Củng cố</a:t>
            </a:r>
            <a:r>
              <a:rPr lang="en-US" sz="1200" kern="1200" baseline="0" smtClean="0">
                <a:solidFill>
                  <a:schemeClr val="tx1"/>
                </a:solidFill>
                <a:effectLst/>
                <a:latin typeface="+mn-lt"/>
                <a:ea typeface="+mn-ea"/>
                <a:cs typeface="+mn-cs"/>
              </a:rPr>
              <a:t> bài: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smtClean="0">
                <a:solidFill>
                  <a:schemeClr val="tx1"/>
                </a:solidFill>
                <a:effectLst/>
                <a:latin typeface="+mn-lt"/>
                <a:ea typeface="+mn-ea"/>
                <a:cs typeface="+mn-cs"/>
              </a:rPr>
              <a:t>Khi soạn thảo Word thường thiết lập kiểu chữ, cỡ chữ, font và màu chữ cho phù hợp. Nhưng khoảng cách giữa các dòng, giữa các đoạn văn thường không được để ý đến vì khoảng cách mặc định của Word cũng đã khá hợp lý.</a:t>
            </a:r>
          </a:p>
          <a:p>
            <a:endParaRPr lang="en-US" sz="1200" kern="1200" baseline="0" smtClean="0">
              <a:solidFill>
                <a:schemeClr val="tx1"/>
              </a:solidFill>
              <a:effectLst/>
              <a:latin typeface="+mn-lt"/>
              <a:ea typeface="+mn-ea"/>
              <a:cs typeface="+mn-cs"/>
            </a:endParaRPr>
          </a:p>
          <a:p>
            <a:r>
              <a:rPr lang="en-US" sz="1200" kern="1200" smtClean="0">
                <a:solidFill>
                  <a:schemeClr val="tx1"/>
                </a:solidFill>
                <a:effectLst/>
                <a:latin typeface="+mn-lt"/>
                <a:ea typeface="+mn-ea"/>
                <a:cs typeface="+mn-cs"/>
              </a:rPr>
              <a:t>Cách tạo và sử dụng Bookmark rất đơn giản những tính hữu ích rất cao, có thể dễ dàng xem lại những nội dung quan trọng mà không mất nhiều thời gian tìm kiếm trong tài liệu Word. </a:t>
            </a:r>
          </a:p>
          <a:p>
            <a:endParaRPr lang="en-US"/>
          </a:p>
        </p:txBody>
      </p:sp>
      <p:sp>
        <p:nvSpPr>
          <p:cNvPr id="4" name="Slide Number Placeholder 3"/>
          <p:cNvSpPr>
            <a:spLocks noGrp="1"/>
          </p:cNvSpPr>
          <p:nvPr>
            <p:ph type="sldNum" sz="quarter" idx="10"/>
          </p:nvPr>
        </p:nvSpPr>
        <p:spPr/>
        <p:txBody>
          <a:bodyPr/>
          <a:lstStyle/>
          <a:p>
            <a:fld id="{876C640C-4DAB-4EFD-AE44-A6623E9D8B4D}" type="slidenum">
              <a:rPr lang="en-US" smtClean="0"/>
              <a:t>17</a:t>
            </a:fld>
            <a:endParaRPr lang="en-US"/>
          </a:p>
        </p:txBody>
      </p:sp>
    </p:spTree>
    <p:extLst>
      <p:ext uri="{BB962C8B-B14F-4D97-AF65-F5344CB8AC3E}">
        <p14:creationId xmlns:p14="http://schemas.microsoft.com/office/powerpoint/2010/main" val="16999843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Question: hỏi</a:t>
            </a:r>
          </a:p>
          <a:p>
            <a:r>
              <a:rPr lang="en-US" smtClean="0"/>
              <a:t>Anwer</a:t>
            </a:r>
            <a:r>
              <a:rPr lang="en-US" baseline="0" smtClean="0"/>
              <a:t> </a:t>
            </a:r>
            <a:r>
              <a:rPr lang="en-US" baseline="0" smtClean="0"/>
              <a:t>tra</a:t>
            </a:r>
          </a:p>
          <a:p>
            <a:endParaRPr lang="en-US"/>
          </a:p>
        </p:txBody>
      </p:sp>
      <p:sp>
        <p:nvSpPr>
          <p:cNvPr id="4" name="Slide Number Placeholder 3"/>
          <p:cNvSpPr>
            <a:spLocks noGrp="1"/>
          </p:cNvSpPr>
          <p:nvPr>
            <p:ph type="sldNum" sz="quarter" idx="10"/>
          </p:nvPr>
        </p:nvSpPr>
        <p:spPr/>
        <p:txBody>
          <a:bodyPr/>
          <a:lstStyle/>
          <a:p>
            <a:fld id="{876C640C-4DAB-4EFD-AE44-A6623E9D8B4D}" type="slidenum">
              <a:rPr lang="en-US" smtClean="0"/>
              <a:t>18</a:t>
            </a:fld>
            <a:endParaRPr lang="en-US"/>
          </a:p>
        </p:txBody>
      </p:sp>
    </p:spTree>
    <p:extLst>
      <p:ext uri="{BB962C8B-B14F-4D97-AF65-F5344CB8AC3E}">
        <p14:creationId xmlns:p14="http://schemas.microsoft.com/office/powerpoint/2010/main" val="7588258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76C640C-4DAB-4EFD-AE44-A6623E9D8B4D}" type="slidenum">
              <a:rPr lang="en-US" smtClean="0"/>
              <a:t>19</a:t>
            </a:fld>
            <a:endParaRPr lang="en-US"/>
          </a:p>
        </p:txBody>
      </p:sp>
    </p:spTree>
    <p:extLst>
      <p:ext uri="{BB962C8B-B14F-4D97-AF65-F5344CB8AC3E}">
        <p14:creationId xmlns:p14="http://schemas.microsoft.com/office/powerpoint/2010/main" val="27715562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i="1" smtClean="0">
                <a:latin typeface="Times New Roman" panose="02020603050405020304" pitchFamily="18" charset="0"/>
                <a:cs typeface="Times New Roman" panose="02020603050405020304" pitchFamily="18" charset="0"/>
              </a:rPr>
              <a:t>KN:</a:t>
            </a:r>
            <a:r>
              <a:rPr lang="en-US" sz="1200" i="1" baseline="0" smtClean="0">
                <a:latin typeface="Times New Roman" panose="02020603050405020304" pitchFamily="18" charset="0"/>
                <a:cs typeface="Times New Roman" panose="02020603050405020304" pitchFamily="18" charset="0"/>
              </a:rPr>
              <a:t> </a:t>
            </a:r>
            <a:r>
              <a:rPr lang="en-US" sz="1200" i="1" smtClean="0">
                <a:latin typeface="Times New Roman" panose="02020603050405020304" pitchFamily="18" charset="0"/>
                <a:cs typeface="Times New Roman" panose="02020603050405020304" pitchFamily="18" charset="0"/>
              </a:rPr>
              <a:t>Đoạn văn là đơn vị để tạo thành văn bản. Trong đoạn văn có nhiều dòng, trong dòng có nhiều từ, một từ có nhiều ký tự.</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i="1" smtClean="0">
                <a:latin typeface="Times New Roman" panose="02020603050405020304" pitchFamily="18" charset="0"/>
                <a:cs typeface="Times New Roman" panose="02020603050405020304" pitchFamily="18" charset="0"/>
              </a:rPr>
              <a:t>Ví</a:t>
            </a:r>
            <a:r>
              <a:rPr lang="en-US" sz="1200" i="1" baseline="0" smtClean="0">
                <a:latin typeface="Times New Roman" panose="02020603050405020304" pitchFamily="18" charset="0"/>
                <a:cs typeface="Times New Roman" panose="02020603050405020304" pitchFamily="18" charset="0"/>
              </a:rPr>
              <a:t> dụ:   …</a:t>
            </a:r>
            <a:endParaRPr lang="en-US" sz="1200" smtClean="0">
              <a:latin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vi-VN" sz="1200" smtClean="0">
                <a:latin typeface="Times New Roman" panose="02020603050405020304" pitchFamily="18" charset="0"/>
                <a:cs typeface="Times New Roman" panose="02020603050405020304" pitchFamily="18" charset="0"/>
              </a:rPr>
              <a:t>- </a:t>
            </a:r>
            <a:r>
              <a:rPr lang="en-US" sz="1200" smtClean="0">
                <a:latin typeface="Times New Roman" panose="02020603050405020304" pitchFamily="18" charset="0"/>
                <a:cs typeface="Times New Roman" panose="02020603050405020304" pitchFamily="18" charset="0"/>
              </a:rPr>
              <a:t>Khi</a:t>
            </a:r>
            <a:r>
              <a:rPr lang="en-US" sz="1200" baseline="0" smtClean="0">
                <a:latin typeface="Times New Roman" panose="02020603050405020304" pitchFamily="18" charset="0"/>
                <a:cs typeface="Times New Roman" panose="02020603050405020304" pitchFamily="18" charset="0"/>
              </a:rPr>
              <a:t> ta soạn văn bản để </a:t>
            </a:r>
            <a:r>
              <a:rPr lang="en-US" sz="1200" i="1" smtClean="0">
                <a:latin typeface="Times New Roman" panose="02020603050405020304" pitchFamily="18" charset="0"/>
                <a:cs typeface="Times New Roman" panose="02020603050405020304" pitchFamily="18" charset="0"/>
              </a:rPr>
              <a:t>Kết thúc 1 đoạn văn dùng phím Enter</a:t>
            </a:r>
            <a:r>
              <a:rPr lang="en-US" sz="1200" smtClean="0">
                <a:latin typeface="Times New Roman" panose="02020603050405020304" pitchFamily="18" charset="0"/>
                <a:cs typeface="Times New Roman" panose="02020603050405020304" pitchFamily="18" charset="0"/>
              </a:rPr>
              <a:t/>
            </a:r>
            <a:br>
              <a:rPr lang="en-US" sz="1200" smtClean="0">
                <a:latin typeface="Times New Roman" panose="02020603050405020304" pitchFamily="18" charset="0"/>
                <a:cs typeface="Times New Roman" panose="02020603050405020304" pitchFamily="18" charset="0"/>
              </a:rPr>
            </a:br>
            <a:r>
              <a:rPr lang="vi-VN" sz="1200" smtClean="0">
                <a:latin typeface="Times New Roman" panose="02020603050405020304" pitchFamily="18" charset="0"/>
                <a:cs typeface="Times New Roman" panose="02020603050405020304" pitchFamily="18" charset="0"/>
              </a:rPr>
              <a:t>- </a:t>
            </a:r>
            <a:r>
              <a:rPr lang="en-US" sz="1200" i="1" smtClean="0">
                <a:latin typeface="Times New Roman" panose="02020603050405020304" pitchFamily="18" charset="0"/>
                <a:cs typeface="Times New Roman" panose="02020603050405020304" pitchFamily="18" charset="0"/>
              </a:rPr>
              <a:t>Kết thúc 1 dòng dùng phím Shift + Enter</a:t>
            </a:r>
            <a:r>
              <a:rPr lang="en-US" sz="1200" smtClean="0">
                <a:latin typeface="Times New Roman" panose="02020603050405020304" pitchFamily="18" charset="0"/>
                <a:cs typeface="Times New Roman" panose="02020603050405020304" pitchFamily="18" charset="0"/>
              </a:rPr>
              <a:t/>
            </a:r>
            <a:br>
              <a:rPr lang="en-US" sz="1200" smtClean="0">
                <a:latin typeface="Times New Roman" panose="02020603050405020304" pitchFamily="18" charset="0"/>
                <a:cs typeface="Times New Roman" panose="02020603050405020304" pitchFamily="18" charset="0"/>
              </a:rPr>
            </a:br>
            <a:r>
              <a:rPr lang="vi-VN" sz="1200" i="1" smtClean="0">
                <a:latin typeface="Times New Roman" panose="02020603050405020304" pitchFamily="18" charset="0"/>
                <a:cs typeface="Times New Roman" panose="02020603050405020304" pitchFamily="18" charset="0"/>
              </a:rPr>
              <a:t>- </a:t>
            </a:r>
            <a:r>
              <a:rPr lang="en-US" sz="1200" i="1" smtClean="0">
                <a:latin typeface="Times New Roman" panose="02020603050405020304" pitchFamily="18" charset="0"/>
                <a:cs typeface="Times New Roman" panose="02020603050405020304" pitchFamily="18" charset="0"/>
              </a:rPr>
              <a:t>Kết thúc 1 từ dùng phím Back space.</a:t>
            </a:r>
            <a:endParaRPr lang="en-US" sz="1200" smtClean="0">
              <a:latin typeface="Times New Roman" panose="02020603050405020304" pitchFamily="18" charset="0"/>
              <a:cs typeface="Times New Roman" panose="02020603050405020304" pitchFamily="18" charset="0"/>
            </a:endParaRPr>
          </a:p>
          <a:p>
            <a:endParaRPr lang="en-US"/>
          </a:p>
        </p:txBody>
      </p:sp>
      <p:sp>
        <p:nvSpPr>
          <p:cNvPr id="4" name="Slide Number Placeholder 3"/>
          <p:cNvSpPr>
            <a:spLocks noGrp="1"/>
          </p:cNvSpPr>
          <p:nvPr>
            <p:ph type="sldNum" sz="quarter" idx="10"/>
          </p:nvPr>
        </p:nvSpPr>
        <p:spPr/>
        <p:txBody>
          <a:bodyPr/>
          <a:lstStyle/>
          <a:p>
            <a:fld id="{876C640C-4DAB-4EFD-AE44-A6623E9D8B4D}" type="slidenum">
              <a:rPr lang="en-US" smtClean="0"/>
              <a:t>4</a:t>
            </a:fld>
            <a:endParaRPr lang="en-US"/>
          </a:p>
        </p:txBody>
      </p:sp>
    </p:spTree>
    <p:extLst>
      <p:ext uri="{BB962C8B-B14F-4D97-AF65-F5344CB8AC3E}">
        <p14:creationId xmlns:p14="http://schemas.microsoft.com/office/powerpoint/2010/main" val="20070751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76C640C-4DAB-4EFD-AE44-A6623E9D8B4D}" type="slidenum">
              <a:rPr lang="en-US" smtClean="0"/>
              <a:t>5</a:t>
            </a:fld>
            <a:endParaRPr lang="en-US"/>
          </a:p>
        </p:txBody>
      </p:sp>
    </p:spTree>
    <p:extLst>
      <p:ext uri="{BB962C8B-B14F-4D97-AF65-F5344CB8AC3E}">
        <p14:creationId xmlns:p14="http://schemas.microsoft.com/office/powerpoint/2010/main" val="16701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Nói</a:t>
            </a:r>
            <a:r>
              <a:rPr lang="en-US" baseline="0" smtClean="0"/>
              <a:t> thêm  về khoang cach dòng va đoạn  </a:t>
            </a:r>
            <a:r>
              <a:rPr lang="en-US" baseline="0" smtClean="0"/>
              <a:t>….</a:t>
            </a:r>
          </a:p>
          <a:p>
            <a:endParaRPr lang="en-US" baseline="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smtClean="0">
                <a:solidFill>
                  <a:schemeClr val="tx1"/>
                </a:solidFill>
                <a:effectLst/>
                <a:latin typeface="+mn-lt"/>
                <a:ea typeface="+mn-ea"/>
                <a:cs typeface="+mn-cs"/>
              </a:rPr>
              <a:t>Ví</a:t>
            </a:r>
            <a:r>
              <a:rPr lang="en-US" sz="1200" b="0" kern="1200" baseline="0" smtClean="0">
                <a:solidFill>
                  <a:schemeClr val="tx1"/>
                </a:solidFill>
                <a:effectLst/>
                <a:latin typeface="+mn-lt"/>
                <a:ea typeface="+mn-ea"/>
                <a:cs typeface="+mn-cs"/>
              </a:rPr>
              <a:t> dụ: </a:t>
            </a:r>
            <a:r>
              <a:rPr lang="en-US" sz="1200" b="0" kern="1200" smtClean="0">
                <a:solidFill>
                  <a:schemeClr val="tx1"/>
                </a:solidFill>
                <a:effectLst/>
                <a:latin typeface="+mn-lt"/>
                <a:ea typeface="+mn-ea"/>
                <a:cs typeface="+mn-cs"/>
              </a:rPr>
              <a:t>Khoảng cách dòng trong văn bản: </a:t>
            </a:r>
            <a:r>
              <a:rPr lang="en-US" sz="1200" b="1" kern="1200" smtClean="0">
                <a:solidFill>
                  <a:schemeClr val="tx1"/>
                </a:solidFill>
                <a:effectLst/>
                <a:latin typeface="+mn-lt"/>
                <a:ea typeface="+mn-ea"/>
                <a:cs typeface="+mn-cs"/>
              </a:rPr>
              <a:t>Line Spacing: Double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kern="1200" smtClean="0">
                <a:solidFill>
                  <a:schemeClr val="tx1"/>
                </a:solidFill>
                <a:effectLst/>
                <a:latin typeface="+mn-lt"/>
                <a:ea typeface="+mn-ea"/>
                <a:cs typeface="+mn-cs"/>
              </a:rPr>
              <a:t>Ví</a:t>
            </a:r>
            <a:r>
              <a:rPr lang="en-US" sz="1200" b="0" kern="1200" baseline="0" smtClean="0">
                <a:solidFill>
                  <a:schemeClr val="tx1"/>
                </a:solidFill>
                <a:effectLst/>
                <a:latin typeface="+mn-lt"/>
                <a:ea typeface="+mn-ea"/>
                <a:cs typeface="+mn-cs"/>
              </a:rPr>
              <a:t> dụ: </a:t>
            </a:r>
            <a:r>
              <a:rPr lang="en-US" sz="1200" b="0" kern="1200" smtClean="0">
                <a:solidFill>
                  <a:schemeClr val="tx1"/>
                </a:solidFill>
                <a:effectLst/>
                <a:latin typeface="+mn-lt"/>
                <a:ea typeface="+mn-ea"/>
                <a:cs typeface="+mn-cs"/>
              </a:rPr>
              <a:t>Khoảng cách đoạn văn bản: Spacing: </a:t>
            </a:r>
            <a:r>
              <a:rPr lang="en-US" sz="1200" b="1" kern="1200" smtClean="0">
                <a:solidFill>
                  <a:schemeClr val="tx1"/>
                </a:solidFill>
                <a:effectLst/>
                <a:latin typeface="+mn-lt"/>
                <a:ea typeface="+mn-ea"/>
                <a:cs typeface="+mn-cs"/>
              </a:rPr>
              <a:t>Before: 12pt, After: 12pt</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kern="1200" smtClean="0">
              <a:solidFill>
                <a:schemeClr val="tx1"/>
              </a:solidFill>
              <a:effectLst/>
              <a:latin typeface="+mn-lt"/>
              <a:ea typeface="+mn-ea"/>
              <a:cs typeface="+mn-cs"/>
            </a:endParaRPr>
          </a:p>
          <a:p>
            <a:endParaRPr lang="en-US"/>
          </a:p>
        </p:txBody>
      </p:sp>
      <p:sp>
        <p:nvSpPr>
          <p:cNvPr id="4" name="Slide Number Placeholder 3"/>
          <p:cNvSpPr>
            <a:spLocks noGrp="1"/>
          </p:cNvSpPr>
          <p:nvPr>
            <p:ph type="sldNum" sz="quarter" idx="10"/>
          </p:nvPr>
        </p:nvSpPr>
        <p:spPr/>
        <p:txBody>
          <a:bodyPr/>
          <a:lstStyle/>
          <a:p>
            <a:fld id="{876C640C-4DAB-4EFD-AE44-A6623E9D8B4D}" type="slidenum">
              <a:rPr lang="en-US" smtClean="0"/>
              <a:t>6</a:t>
            </a:fld>
            <a:endParaRPr lang="en-US"/>
          </a:p>
        </p:txBody>
      </p:sp>
    </p:spTree>
    <p:extLst>
      <p:ext uri="{BB962C8B-B14F-4D97-AF65-F5344CB8AC3E}">
        <p14:creationId xmlns:p14="http://schemas.microsoft.com/office/powerpoint/2010/main" val="39718849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latin typeface="Times New Roman" panose="02020603050405020304" pitchFamily="18" charset="0"/>
                <a:cs typeface="Times New Roman" panose="02020603050405020304" pitchFamily="18" charset="0"/>
              </a:rPr>
              <a:t>Nói:</a:t>
            </a:r>
            <a:r>
              <a:rPr lang="en-US" sz="1200" baseline="0" smtClean="0">
                <a:latin typeface="Times New Roman" panose="02020603050405020304" pitchFamily="18" charset="0"/>
                <a:cs typeface="Times New Roman" panose="02020603050405020304" pitchFamily="18" charset="0"/>
              </a:rPr>
              <a:t> mục đích cho viec bookmark là? </a:t>
            </a:r>
            <a:r>
              <a:rPr lang="vi-VN" sz="1200" baseline="0" smtClean="0">
                <a:latin typeface="Times New Roman" panose="02020603050405020304" pitchFamily="18" charset="0"/>
                <a:cs typeface="Times New Roman" panose="02020603050405020304" pitchFamily="18" charset="0"/>
              </a:rPr>
              <a:t>Ư</a:t>
            </a:r>
            <a:r>
              <a:rPr lang="en-US" sz="1200" baseline="0" smtClean="0">
                <a:latin typeface="Times New Roman" panose="02020603050405020304" pitchFamily="18" charset="0"/>
                <a:cs typeface="Times New Roman" panose="02020603050405020304" pitchFamily="18" charset="0"/>
              </a:rPr>
              <a:t>u điểm:</a:t>
            </a:r>
            <a:endParaRPr lang="en-US" sz="1200" smtClean="0">
              <a:latin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latin typeface="Times New Roman" panose="02020603050405020304" pitchFamily="18" charset="0"/>
                <a:cs typeface="Times New Roman" panose="02020603050405020304" pitchFamily="18" charset="0"/>
              </a:rPr>
              <a:t>Đánh dấu trang (bookmark) trong Word giống như đánh dấu trang trên các trình duyệt Web.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latin typeface="Times New Roman" panose="02020603050405020304" pitchFamily="18" charset="0"/>
                <a:cs typeface="Times New Roman" panose="02020603050405020304" pitchFamily="18" charset="0"/>
              </a:rPr>
              <a:t>Với những tài liệu dài, việc đánh dấu các dòng, các đoạn văn quan trọng là rất cần thiết để giảm thời gian tìm kiếm.</a:t>
            </a:r>
          </a:p>
          <a:p>
            <a:endParaRPr lang="en-US"/>
          </a:p>
        </p:txBody>
      </p:sp>
      <p:sp>
        <p:nvSpPr>
          <p:cNvPr id="4" name="Slide Number Placeholder 3"/>
          <p:cNvSpPr>
            <a:spLocks noGrp="1"/>
          </p:cNvSpPr>
          <p:nvPr>
            <p:ph type="sldNum" sz="quarter" idx="10"/>
          </p:nvPr>
        </p:nvSpPr>
        <p:spPr/>
        <p:txBody>
          <a:bodyPr/>
          <a:lstStyle/>
          <a:p>
            <a:fld id="{876C640C-4DAB-4EFD-AE44-A6623E9D8B4D}" type="slidenum">
              <a:rPr lang="en-US" smtClean="0"/>
              <a:t>7</a:t>
            </a:fld>
            <a:endParaRPr lang="en-US"/>
          </a:p>
        </p:txBody>
      </p:sp>
    </p:spTree>
    <p:extLst>
      <p:ext uri="{BB962C8B-B14F-4D97-AF65-F5344CB8AC3E}">
        <p14:creationId xmlns:p14="http://schemas.microsoft.com/office/powerpoint/2010/main" val="35821967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76C640C-4DAB-4EFD-AE44-A6623E9D8B4D}" type="slidenum">
              <a:rPr lang="en-US" smtClean="0"/>
              <a:t>8</a:t>
            </a:fld>
            <a:endParaRPr lang="en-US"/>
          </a:p>
        </p:txBody>
      </p:sp>
    </p:spTree>
    <p:extLst>
      <p:ext uri="{BB962C8B-B14F-4D97-AF65-F5344CB8AC3E}">
        <p14:creationId xmlns:p14="http://schemas.microsoft.com/office/powerpoint/2010/main" val="32478053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76C640C-4DAB-4EFD-AE44-A6623E9D8B4D}" type="slidenum">
              <a:rPr lang="en-US" smtClean="0"/>
              <a:t>9</a:t>
            </a:fld>
            <a:endParaRPr lang="en-US"/>
          </a:p>
        </p:txBody>
      </p:sp>
    </p:spTree>
    <p:extLst>
      <p:ext uri="{BB962C8B-B14F-4D97-AF65-F5344CB8AC3E}">
        <p14:creationId xmlns:p14="http://schemas.microsoft.com/office/powerpoint/2010/main" val="16796098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76C640C-4DAB-4EFD-AE44-A6623E9D8B4D}" type="slidenum">
              <a:rPr lang="en-US" smtClean="0"/>
              <a:t>10</a:t>
            </a:fld>
            <a:endParaRPr lang="en-US"/>
          </a:p>
        </p:txBody>
      </p:sp>
    </p:spTree>
    <p:extLst>
      <p:ext uri="{BB962C8B-B14F-4D97-AF65-F5344CB8AC3E}">
        <p14:creationId xmlns:p14="http://schemas.microsoft.com/office/powerpoint/2010/main" val="17207997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latin typeface="Times New Roman" panose="02020603050405020304" pitchFamily="18" charset="0"/>
                <a:cs typeface="Times New Roman" panose="02020603050405020304" pitchFamily="18" charset="0"/>
              </a:rPr>
              <a:t>Nói:</a:t>
            </a:r>
            <a:r>
              <a:rPr lang="en-US" sz="1200" baseline="0" smtClean="0">
                <a:latin typeface="Times New Roman" panose="02020603050405020304" pitchFamily="18" charset="0"/>
                <a:cs typeface="Times New Roman" panose="02020603050405020304" pitchFamily="18" charset="0"/>
              </a:rPr>
              <a:t> mục đích cho viec bookmark là? </a:t>
            </a:r>
            <a:r>
              <a:rPr lang="vi-VN" sz="1200" baseline="0" smtClean="0">
                <a:latin typeface="Times New Roman" panose="02020603050405020304" pitchFamily="18" charset="0"/>
                <a:cs typeface="Times New Roman" panose="02020603050405020304" pitchFamily="18" charset="0"/>
              </a:rPr>
              <a:t>Ư</a:t>
            </a:r>
            <a:r>
              <a:rPr lang="en-US" sz="1200" baseline="0" smtClean="0">
                <a:latin typeface="Times New Roman" panose="02020603050405020304" pitchFamily="18" charset="0"/>
                <a:cs typeface="Times New Roman" panose="02020603050405020304" pitchFamily="18" charset="0"/>
              </a:rPr>
              <a:t>u điểm:</a:t>
            </a:r>
            <a:endParaRPr lang="en-US" sz="1200" smtClean="0">
              <a:latin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latin typeface="Times New Roman" panose="02020603050405020304" pitchFamily="18" charset="0"/>
                <a:cs typeface="Times New Roman" panose="02020603050405020304" pitchFamily="18" charset="0"/>
              </a:rPr>
              <a:t>Đánh dấu trang (bookmark) trong Word giống như đánh dấu trang trên các trình duyệt Web.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smtClean="0">
                <a:latin typeface="Times New Roman" panose="02020603050405020304" pitchFamily="18" charset="0"/>
                <a:cs typeface="Times New Roman" panose="02020603050405020304" pitchFamily="18" charset="0"/>
              </a:rPr>
              <a:t>Với những tài liệu dài, việc đánh dấu các dòng, các đoạn văn quan trọng là rất cần thiết để giảm thời gian tìm kiếm.</a:t>
            </a:r>
          </a:p>
          <a:p>
            <a:endParaRPr lang="en-US"/>
          </a:p>
        </p:txBody>
      </p:sp>
      <p:sp>
        <p:nvSpPr>
          <p:cNvPr id="4" name="Slide Number Placeholder 3"/>
          <p:cNvSpPr>
            <a:spLocks noGrp="1"/>
          </p:cNvSpPr>
          <p:nvPr>
            <p:ph type="sldNum" sz="quarter" idx="10"/>
          </p:nvPr>
        </p:nvSpPr>
        <p:spPr/>
        <p:txBody>
          <a:bodyPr/>
          <a:lstStyle/>
          <a:p>
            <a:fld id="{876C640C-4DAB-4EFD-AE44-A6623E9D8B4D}" type="slidenum">
              <a:rPr lang="en-US" smtClean="0"/>
              <a:t>11</a:t>
            </a:fld>
            <a:endParaRPr lang="en-US"/>
          </a:p>
        </p:txBody>
      </p:sp>
    </p:spTree>
    <p:extLst>
      <p:ext uri="{BB962C8B-B14F-4D97-AF65-F5344CB8AC3E}">
        <p14:creationId xmlns:p14="http://schemas.microsoft.com/office/powerpoint/2010/main" val="34263599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8A7FEDA-30FE-4677-AF18-F73F036BE09D}" type="datetimeFigureOut">
              <a:rPr lang="en-US" smtClean="0"/>
              <a:t>16/09/2019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B93DED-73BE-4595-AD0F-718011D1488A}" type="slidenum">
              <a:rPr lang="en-US" smtClean="0"/>
              <a:t>‹#›</a:t>
            </a:fld>
            <a:endParaRPr lang="en-US"/>
          </a:p>
        </p:txBody>
      </p:sp>
    </p:spTree>
    <p:extLst>
      <p:ext uri="{BB962C8B-B14F-4D97-AF65-F5344CB8AC3E}">
        <p14:creationId xmlns:p14="http://schemas.microsoft.com/office/powerpoint/2010/main" val="1275329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8A7FEDA-30FE-4677-AF18-F73F036BE09D}" type="datetimeFigureOut">
              <a:rPr lang="en-US" smtClean="0"/>
              <a:t>16/09/2019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B93DED-73BE-4595-AD0F-718011D1488A}" type="slidenum">
              <a:rPr lang="en-US" smtClean="0"/>
              <a:t>‹#›</a:t>
            </a:fld>
            <a:endParaRPr lang="en-US"/>
          </a:p>
        </p:txBody>
      </p:sp>
    </p:spTree>
    <p:extLst>
      <p:ext uri="{BB962C8B-B14F-4D97-AF65-F5344CB8AC3E}">
        <p14:creationId xmlns:p14="http://schemas.microsoft.com/office/powerpoint/2010/main" val="2471993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8A7FEDA-30FE-4677-AF18-F73F036BE09D}" type="datetimeFigureOut">
              <a:rPr lang="en-US" smtClean="0"/>
              <a:t>16/09/2019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B93DED-73BE-4595-AD0F-718011D1488A}" type="slidenum">
              <a:rPr lang="en-US" smtClean="0"/>
              <a:t>‹#›</a:t>
            </a:fld>
            <a:endParaRPr lang="en-US"/>
          </a:p>
        </p:txBody>
      </p:sp>
    </p:spTree>
    <p:extLst>
      <p:ext uri="{BB962C8B-B14F-4D97-AF65-F5344CB8AC3E}">
        <p14:creationId xmlns:p14="http://schemas.microsoft.com/office/powerpoint/2010/main" val="40180590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8A7FEDA-30FE-4677-AF18-F73F036BE09D}" type="datetimeFigureOut">
              <a:rPr lang="en-US" smtClean="0"/>
              <a:t>16/09/2019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B93DED-73BE-4595-AD0F-718011D1488A}" type="slidenum">
              <a:rPr lang="en-US" smtClean="0"/>
              <a:t>‹#›</a:t>
            </a:fld>
            <a:endParaRPr lang="en-US"/>
          </a:p>
        </p:txBody>
      </p:sp>
    </p:spTree>
    <p:extLst>
      <p:ext uri="{BB962C8B-B14F-4D97-AF65-F5344CB8AC3E}">
        <p14:creationId xmlns:p14="http://schemas.microsoft.com/office/powerpoint/2010/main" val="227814372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8A7FEDA-30FE-4677-AF18-F73F036BE09D}" type="datetimeFigureOut">
              <a:rPr lang="en-US" smtClean="0"/>
              <a:t>16/09/2019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8B93DED-73BE-4595-AD0F-718011D1488A}" type="slidenum">
              <a:rPr lang="en-US" smtClean="0"/>
              <a:t>‹#›</a:t>
            </a:fld>
            <a:endParaRPr lang="en-US"/>
          </a:p>
        </p:txBody>
      </p:sp>
    </p:spTree>
    <p:extLst>
      <p:ext uri="{BB962C8B-B14F-4D97-AF65-F5344CB8AC3E}">
        <p14:creationId xmlns:p14="http://schemas.microsoft.com/office/powerpoint/2010/main" val="24557437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8A7FEDA-30FE-4677-AF18-F73F036BE09D}" type="datetimeFigureOut">
              <a:rPr lang="en-US" smtClean="0"/>
              <a:t>16/09/2019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B93DED-73BE-4595-AD0F-718011D1488A}" type="slidenum">
              <a:rPr lang="en-US" smtClean="0"/>
              <a:t>‹#›</a:t>
            </a:fld>
            <a:endParaRPr lang="en-US"/>
          </a:p>
        </p:txBody>
      </p:sp>
    </p:spTree>
    <p:extLst>
      <p:ext uri="{BB962C8B-B14F-4D97-AF65-F5344CB8AC3E}">
        <p14:creationId xmlns:p14="http://schemas.microsoft.com/office/powerpoint/2010/main" val="15150997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8A7FEDA-30FE-4677-AF18-F73F036BE09D}" type="datetimeFigureOut">
              <a:rPr lang="en-US" smtClean="0"/>
              <a:t>16/09/2019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8B93DED-73BE-4595-AD0F-718011D1488A}" type="slidenum">
              <a:rPr lang="en-US" smtClean="0"/>
              <a:t>‹#›</a:t>
            </a:fld>
            <a:endParaRPr lang="en-US"/>
          </a:p>
        </p:txBody>
      </p:sp>
    </p:spTree>
    <p:extLst>
      <p:ext uri="{BB962C8B-B14F-4D97-AF65-F5344CB8AC3E}">
        <p14:creationId xmlns:p14="http://schemas.microsoft.com/office/powerpoint/2010/main" val="25553340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8A7FEDA-30FE-4677-AF18-F73F036BE09D}" type="datetimeFigureOut">
              <a:rPr lang="en-US" smtClean="0"/>
              <a:t>16/09/2019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8B93DED-73BE-4595-AD0F-718011D1488A}" type="slidenum">
              <a:rPr lang="en-US" smtClean="0"/>
              <a:t>‹#›</a:t>
            </a:fld>
            <a:endParaRPr lang="en-US"/>
          </a:p>
        </p:txBody>
      </p:sp>
    </p:spTree>
    <p:extLst>
      <p:ext uri="{BB962C8B-B14F-4D97-AF65-F5344CB8AC3E}">
        <p14:creationId xmlns:p14="http://schemas.microsoft.com/office/powerpoint/2010/main" val="35779282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8A7FEDA-30FE-4677-AF18-F73F036BE09D}" type="datetimeFigureOut">
              <a:rPr lang="en-US" smtClean="0"/>
              <a:t>16/09/2019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8B93DED-73BE-4595-AD0F-718011D1488A}" type="slidenum">
              <a:rPr lang="en-US" smtClean="0"/>
              <a:t>‹#›</a:t>
            </a:fld>
            <a:endParaRPr lang="en-US"/>
          </a:p>
        </p:txBody>
      </p:sp>
    </p:spTree>
    <p:extLst>
      <p:ext uri="{BB962C8B-B14F-4D97-AF65-F5344CB8AC3E}">
        <p14:creationId xmlns:p14="http://schemas.microsoft.com/office/powerpoint/2010/main" val="1145293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8A7FEDA-30FE-4677-AF18-F73F036BE09D}" type="datetimeFigureOut">
              <a:rPr lang="en-US" smtClean="0"/>
              <a:t>16/09/2019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B93DED-73BE-4595-AD0F-718011D1488A}" type="slidenum">
              <a:rPr lang="en-US" smtClean="0"/>
              <a:t>‹#›</a:t>
            </a:fld>
            <a:endParaRPr lang="en-US"/>
          </a:p>
        </p:txBody>
      </p:sp>
    </p:spTree>
    <p:extLst>
      <p:ext uri="{BB962C8B-B14F-4D97-AF65-F5344CB8AC3E}">
        <p14:creationId xmlns:p14="http://schemas.microsoft.com/office/powerpoint/2010/main" val="17457319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8A7FEDA-30FE-4677-AF18-F73F036BE09D}" type="datetimeFigureOut">
              <a:rPr lang="en-US" smtClean="0"/>
              <a:t>16/09/2019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8B93DED-73BE-4595-AD0F-718011D1488A}" type="slidenum">
              <a:rPr lang="en-US" smtClean="0"/>
              <a:t>‹#›</a:t>
            </a:fld>
            <a:endParaRPr lang="en-US"/>
          </a:p>
        </p:txBody>
      </p:sp>
    </p:spTree>
    <p:extLst>
      <p:ext uri="{BB962C8B-B14F-4D97-AF65-F5344CB8AC3E}">
        <p14:creationId xmlns:p14="http://schemas.microsoft.com/office/powerpoint/2010/main" val="16400131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17000"/>
            <a:lum/>
          </a:blip>
          <a:srcRect/>
          <a:stretch>
            <a:fillRect t="-21000" b="-2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A7FEDA-30FE-4677-AF18-F73F036BE09D}" type="datetimeFigureOut">
              <a:rPr lang="en-US" smtClean="0"/>
              <a:t>16/09/2019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8B93DED-73BE-4595-AD0F-718011D1488A}" type="slidenum">
              <a:rPr lang="en-US" smtClean="0"/>
              <a:t>‹#›</a:t>
            </a:fld>
            <a:endParaRPr lang="en-US"/>
          </a:p>
        </p:txBody>
      </p:sp>
      <p:pic>
        <p:nvPicPr>
          <p:cNvPr id="7" name="Picture 6"/>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0547595" y="-27690"/>
            <a:ext cx="1657581" cy="1505160"/>
          </a:xfrm>
          <a:prstGeom prst="rect">
            <a:avLst/>
          </a:prstGeom>
          <a:effectLst>
            <a:softEdge rad="63500"/>
          </a:effectLst>
        </p:spPr>
      </p:pic>
    </p:spTree>
    <p:extLst>
      <p:ext uri="{BB962C8B-B14F-4D97-AF65-F5344CB8AC3E}">
        <p14:creationId xmlns:p14="http://schemas.microsoft.com/office/powerpoint/2010/main" val="1349480730"/>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1289605" y="1350494"/>
            <a:ext cx="9144000" cy="2036298"/>
          </a:xfrm>
          <a:noFill/>
        </p:spPr>
        <p:txBody>
          <a:bodyPr>
            <a:normAutofit/>
          </a:bodyPr>
          <a:lstStyle/>
          <a:p>
            <a:r>
              <a:rPr lang="vi-VN" b="1" smtClean="0"/>
              <a:t>BÀI 2</a:t>
            </a:r>
            <a:br>
              <a:rPr lang="vi-VN" b="1" smtClean="0"/>
            </a:br>
            <a:r>
              <a:rPr lang="vi-VN" b="1" smtClean="0"/>
              <a:t>TRÌNH BÀY VĂN BẢN</a:t>
            </a:r>
            <a:endParaRPr lang="en-US" b="1"/>
          </a:p>
        </p:txBody>
      </p:sp>
      <p:sp>
        <p:nvSpPr>
          <p:cNvPr id="9" name="Rectangle 8"/>
          <p:cNvSpPr/>
          <p:nvPr/>
        </p:nvSpPr>
        <p:spPr>
          <a:xfrm>
            <a:off x="0" y="0"/>
            <a:ext cx="12192000" cy="6858000"/>
          </a:xfrm>
          <a:prstGeom prst="rect">
            <a:avLst/>
          </a:prstGeom>
          <a:noFill/>
          <a:ln>
            <a:solidFill>
              <a:srgbClr val="0070C0">
                <a:alpha val="9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9763590"/>
      </p:ext>
    </p:extLst>
  </p:cSld>
  <p:clrMapOvr>
    <a:masterClrMapping/>
  </p:clrMapOvr>
  <mc:AlternateContent xmlns:mc="http://schemas.openxmlformats.org/markup-compatibility/2006" xmlns:p14="http://schemas.microsoft.com/office/powerpoint/2010/main">
    <mc:Choice Requires="p14">
      <p:transition spd="slow" p14:dur="2250">
        <p:wheel spokes="1"/>
      </p:transition>
    </mc:Choice>
    <mc:Fallback xmlns="">
      <p:transition spd="slow">
        <p:wheel spokes="1"/>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srcRect l="9315" t="2916" r="44963" b="78750"/>
          <a:stretch/>
        </p:blipFill>
        <p:spPr>
          <a:xfrm>
            <a:off x="165832" y="2270760"/>
            <a:ext cx="7774208" cy="1752600"/>
          </a:xfrm>
          <a:prstGeom prst="rect">
            <a:avLst/>
          </a:prstGeom>
        </p:spPr>
      </p:pic>
      <p:pic>
        <p:nvPicPr>
          <p:cNvPr id="5" name="Picture 4"/>
          <p:cNvPicPr/>
          <p:nvPr/>
        </p:nvPicPr>
        <p:blipFill rotWithShape="1">
          <a:blip r:embed="rId4"/>
          <a:srcRect l="23089" t="25366" r="47975" b="27646"/>
          <a:stretch/>
        </p:blipFill>
        <p:spPr>
          <a:xfrm>
            <a:off x="7101840" y="2194561"/>
            <a:ext cx="4785360" cy="4663439"/>
          </a:xfrm>
          <a:prstGeom prst="rect">
            <a:avLst/>
          </a:prstGeom>
        </p:spPr>
      </p:pic>
      <p:sp>
        <p:nvSpPr>
          <p:cNvPr id="6" name="Rectangle 5"/>
          <p:cNvSpPr/>
          <p:nvPr/>
        </p:nvSpPr>
        <p:spPr>
          <a:xfrm>
            <a:off x="5730240" y="2879850"/>
            <a:ext cx="1097280" cy="36576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284720" y="2956560"/>
            <a:ext cx="3459480" cy="3810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Down Arrow 12"/>
          <p:cNvSpPr/>
          <p:nvPr/>
        </p:nvSpPr>
        <p:spPr>
          <a:xfrm>
            <a:off x="11140440" y="2682240"/>
            <a:ext cx="289560" cy="396240"/>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ubtitle 4"/>
          <p:cNvSpPr txBox="1">
            <a:spLocks/>
          </p:cNvSpPr>
          <p:nvPr/>
        </p:nvSpPr>
        <p:spPr>
          <a:xfrm>
            <a:off x="1394058" y="534421"/>
            <a:ext cx="8367563" cy="88188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0"/>
              </a:spcBef>
            </a:pPr>
            <a:r>
              <a:rPr lang="en-US" sz="4400" b="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2.2.2 ĐÁNH DẤU (</a:t>
            </a:r>
            <a:r>
              <a:rPr lang="en-US" sz="4400" b="1">
                <a:effectLst>
                  <a:outerShdw blurRad="38100" dist="38100" dir="2700000" algn="tl">
                    <a:srgbClr val="000000">
                      <a:alpha val="43137"/>
                    </a:srgbClr>
                  </a:outerShdw>
                </a:effectLst>
              </a:rPr>
              <a:t>bookmark</a:t>
            </a:r>
            <a:r>
              <a:rPr lang="en-US" sz="4400"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a:p>
            <a:pPr algn="l">
              <a:spcBef>
                <a:spcPts val="0"/>
              </a:spcBef>
            </a:pPr>
            <a:r>
              <a:rPr lang="en-US" sz="4400" b="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p>
        </p:txBody>
      </p:sp>
      <p:sp>
        <p:nvSpPr>
          <p:cNvPr id="15" name="Rectangle 14"/>
          <p:cNvSpPr/>
          <p:nvPr/>
        </p:nvSpPr>
        <p:spPr>
          <a:xfrm>
            <a:off x="165832" y="2270760"/>
            <a:ext cx="794288" cy="32004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26720" y="1486675"/>
            <a:ext cx="4541520" cy="707886"/>
          </a:xfrm>
          <a:prstGeom prst="rect">
            <a:avLst/>
          </a:prstGeom>
        </p:spPr>
        <p:txBody>
          <a:bodyPr wrap="square">
            <a:spAutoFit/>
          </a:bodyPr>
          <a:lstStyle/>
          <a:p>
            <a:pPr marL="60325">
              <a:buFont typeface="Wingdings" panose="05000000000000000000" pitchFamily="2" charset="2"/>
              <a:buChar char="v"/>
            </a:pPr>
            <a:r>
              <a:rPr lang="en-US" sz="40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Tạo</a:t>
            </a:r>
            <a:r>
              <a:rPr lang="en-US" sz="4000">
                <a:latin typeface="Times New Roman" panose="02020603050405020304" pitchFamily="18" charset="0"/>
                <a:cs typeface="Times New Roman" panose="02020603050405020304" pitchFamily="18" charset="0"/>
              </a:rPr>
              <a:t> </a:t>
            </a:r>
            <a:r>
              <a:rPr lang="en-US" sz="4000">
                <a:effectLst>
                  <a:outerShdw blurRad="38100" dist="38100" dir="2700000" algn="tl">
                    <a:srgbClr val="000000">
                      <a:alpha val="43137"/>
                    </a:srgbClr>
                  </a:outerShdw>
                </a:effectLst>
              </a:rPr>
              <a:t>bookmark:</a:t>
            </a:r>
          </a:p>
        </p:txBody>
      </p:sp>
    </p:spTree>
    <p:extLst>
      <p:ext uri="{BB962C8B-B14F-4D97-AF65-F5344CB8AC3E}">
        <p14:creationId xmlns:p14="http://schemas.microsoft.com/office/powerpoint/2010/main" val="4196426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7"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1000"/>
                                        <p:tgtEl>
                                          <p:spTgt spid="12"/>
                                        </p:tgtEl>
                                      </p:cBhvr>
                                    </p:animEffect>
                                    <p:anim calcmode="lin" valueType="num">
                                      <p:cBhvr>
                                        <p:cTn id="14" dur="1000" fill="hold"/>
                                        <p:tgtEl>
                                          <p:spTgt spid="12"/>
                                        </p:tgtEl>
                                        <p:attrNameLst>
                                          <p:attrName>ppt_x</p:attrName>
                                        </p:attrNameLst>
                                      </p:cBhvr>
                                      <p:tavLst>
                                        <p:tav tm="0">
                                          <p:val>
                                            <p:strVal val="#ppt_x"/>
                                          </p:val>
                                        </p:tav>
                                        <p:tav tm="100000">
                                          <p:val>
                                            <p:strVal val="#ppt_x"/>
                                          </p:val>
                                        </p:tav>
                                      </p:tavLst>
                                    </p:anim>
                                    <p:anim calcmode="lin" valueType="num">
                                      <p:cBhvr>
                                        <p:cTn id="15" dur="1000" fill="hold"/>
                                        <p:tgtEl>
                                          <p:spTgt spid="12"/>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idx="1"/>
          </p:nvPr>
        </p:nvSpPr>
        <p:spPr>
          <a:xfrm>
            <a:off x="1325076" y="2366106"/>
            <a:ext cx="10142620" cy="3028854"/>
          </a:xfrm>
        </p:spPr>
        <p:txBody>
          <a:bodyPr>
            <a:noAutofit/>
          </a:bodyPr>
          <a:lstStyle/>
          <a:p>
            <a:pPr>
              <a:buFont typeface="Wingdings" panose="05000000000000000000" pitchFamily="2" charset="2"/>
              <a:buChar char="v"/>
            </a:pPr>
            <a:r>
              <a:rPr lang="en-US" sz="360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Mở </a:t>
            </a:r>
            <a:r>
              <a:rPr lang="en-US" sz="3600" smtClean="0">
                <a:effectLst>
                  <a:outerShdw blurRad="38100" dist="38100" dir="2700000" algn="tl">
                    <a:srgbClr val="000000">
                      <a:alpha val="43137"/>
                    </a:srgbClr>
                  </a:outerShdw>
                </a:effectLst>
              </a:rPr>
              <a:t>bookmark:</a:t>
            </a:r>
          </a:p>
          <a:p>
            <a:pPr marL="1828800" indent="-396875">
              <a:buFont typeface="Wingdings" panose="05000000000000000000" pitchFamily="2" charset="2"/>
              <a:buChar char="§"/>
            </a:pPr>
            <a:r>
              <a:rPr lang="en-US" sz="3600" u="sng" smtClean="0"/>
              <a:t>Cách 1:</a:t>
            </a:r>
          </a:p>
          <a:p>
            <a:pPr marL="1828800" indent="-396875">
              <a:buFont typeface="Wingdings" panose="05000000000000000000" pitchFamily="2" charset="2"/>
              <a:buChar char="§"/>
            </a:pPr>
            <a:r>
              <a:rPr lang="en-US" sz="3600" u="sng" smtClean="0"/>
              <a:t>Cách 2:</a:t>
            </a:r>
          </a:p>
          <a:p>
            <a:pPr marL="0" indent="0">
              <a:buNone/>
            </a:pPr>
            <a:endParaRPr lang="en-US" sz="3600" b="1" smtClean="0">
              <a:latin typeface="Times New Roman" panose="02020603050405020304" pitchFamily="18" charset="0"/>
              <a:cs typeface="Times New Roman" panose="02020603050405020304" pitchFamily="18" charset="0"/>
            </a:endParaRPr>
          </a:p>
          <a:p>
            <a:pPr marL="0" indent="0" algn="l">
              <a:lnSpc>
                <a:spcPct val="100000"/>
              </a:lnSpc>
              <a:buNone/>
            </a:pPr>
            <a:endParaRPr lang="en-US" sz="4000">
              <a:latin typeface="Times New Roman" panose="02020603050405020304" pitchFamily="18" charset="0"/>
              <a:cs typeface="Times New Roman" panose="02020603050405020304" pitchFamily="18" charset="0"/>
            </a:endParaRPr>
          </a:p>
          <a:p>
            <a:endParaRPr lang="en-US" sz="4000">
              <a:latin typeface="Times New Roman" panose="02020603050405020304" pitchFamily="18" charset="0"/>
              <a:cs typeface="Times New Roman" panose="02020603050405020304" pitchFamily="18" charset="0"/>
            </a:endParaRPr>
          </a:p>
        </p:txBody>
      </p:sp>
      <p:sp>
        <p:nvSpPr>
          <p:cNvPr id="9" name="Rectangle 8"/>
          <p:cNvSpPr/>
          <p:nvPr/>
        </p:nvSpPr>
        <p:spPr>
          <a:xfrm>
            <a:off x="0" y="0"/>
            <a:ext cx="12192000" cy="6858000"/>
          </a:xfrm>
          <a:prstGeom prst="rect">
            <a:avLst/>
          </a:prstGeom>
          <a:noFill/>
          <a:ln>
            <a:solidFill>
              <a:srgbClr val="0070C0">
                <a:alpha val="9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4"/>
          <p:cNvSpPr txBox="1">
            <a:spLocks/>
          </p:cNvSpPr>
          <p:nvPr/>
        </p:nvSpPr>
        <p:spPr>
          <a:xfrm>
            <a:off x="1325076" y="1181075"/>
            <a:ext cx="8367563" cy="88188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0"/>
              </a:spcBef>
            </a:pPr>
            <a:r>
              <a:rPr lang="en-US" sz="4400" b="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2.2.2 ĐÁNH DẤU (</a:t>
            </a:r>
            <a:r>
              <a:rPr lang="en-US" sz="4400" b="1">
                <a:effectLst>
                  <a:outerShdw blurRad="38100" dist="38100" dir="2700000" algn="tl">
                    <a:srgbClr val="000000">
                      <a:alpha val="43137"/>
                    </a:srgbClr>
                  </a:outerShdw>
                </a:effectLst>
              </a:rPr>
              <a:t>bookmark</a:t>
            </a:r>
            <a:r>
              <a:rPr lang="en-US" sz="4400"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a:p>
            <a:pPr algn="l">
              <a:spcBef>
                <a:spcPts val="0"/>
              </a:spcBef>
            </a:pPr>
            <a:r>
              <a:rPr lang="en-US" sz="4400" b="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3627093632"/>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idx="1"/>
          </p:nvPr>
        </p:nvSpPr>
        <p:spPr>
          <a:xfrm>
            <a:off x="1325076" y="2366106"/>
            <a:ext cx="10142620" cy="4126134"/>
          </a:xfrm>
        </p:spPr>
        <p:txBody>
          <a:bodyPr>
            <a:noAutofit/>
          </a:bodyPr>
          <a:lstStyle/>
          <a:p>
            <a:pPr>
              <a:buFont typeface="Wingdings" panose="05000000000000000000" pitchFamily="2" charset="2"/>
              <a:buChar char="v"/>
            </a:pPr>
            <a:r>
              <a:rPr lang="en-US" sz="360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Mở </a:t>
            </a:r>
            <a:r>
              <a:rPr lang="en-US" sz="3600" smtClean="0">
                <a:effectLst>
                  <a:outerShdw blurRad="38100" dist="38100" dir="2700000" algn="tl">
                    <a:srgbClr val="000000">
                      <a:alpha val="43137"/>
                    </a:srgbClr>
                  </a:outerShdw>
                </a:effectLst>
              </a:rPr>
              <a:t>bookmark:</a:t>
            </a:r>
          </a:p>
          <a:p>
            <a:pPr marL="1828800" indent="-396875">
              <a:buFont typeface="Wingdings" panose="05000000000000000000" pitchFamily="2" charset="2"/>
              <a:buChar char="§"/>
            </a:pPr>
            <a:r>
              <a:rPr lang="en-US" sz="3600" u="sng" smtClean="0">
                <a:solidFill>
                  <a:srgbClr val="0070C0"/>
                </a:solidFill>
              </a:rPr>
              <a:t>Cách 1: </a:t>
            </a:r>
            <a:r>
              <a:rPr lang="en-US" sz="3600" smtClean="0"/>
              <a:t>Chọn</a:t>
            </a:r>
            <a:r>
              <a:rPr lang="en-US" sz="3600"/>
              <a:t> </a:t>
            </a:r>
            <a:r>
              <a:rPr lang="en-US" sz="3600" b="1"/>
              <a:t>Insert</a:t>
            </a:r>
            <a:r>
              <a:rPr lang="en-US" sz="3600"/>
              <a:t> -&gt; </a:t>
            </a:r>
            <a:r>
              <a:rPr lang="en-US" sz="3600" b="1" smtClean="0"/>
              <a:t>Bookmark</a:t>
            </a:r>
          </a:p>
          <a:p>
            <a:pPr marL="1828800" indent="-396875">
              <a:buFont typeface="Wingdings" panose="05000000000000000000" pitchFamily="2" charset="2"/>
              <a:buChar char="§"/>
            </a:pPr>
            <a:endParaRPr lang="en-US" sz="3600" b="1" smtClean="0"/>
          </a:p>
          <a:p>
            <a:r>
              <a:rPr lang="en-US" sz="3600" u="sng"/>
              <a:t>Bước 1:</a:t>
            </a:r>
            <a:r>
              <a:rPr lang="en-US" sz="3600"/>
              <a:t> Xuất hiện hộp thoại </a:t>
            </a:r>
            <a:r>
              <a:rPr lang="en-US" sz="3600" b="1"/>
              <a:t>Bookmark</a:t>
            </a:r>
            <a:r>
              <a:rPr lang="en-US" sz="3600"/>
              <a:t> </a:t>
            </a:r>
          </a:p>
          <a:p>
            <a:r>
              <a:rPr lang="en-US" sz="3600" u="sng" smtClean="0"/>
              <a:t>Bước </a:t>
            </a:r>
            <a:r>
              <a:rPr lang="en-US" sz="3600" u="sng"/>
              <a:t>2:</a:t>
            </a:r>
            <a:r>
              <a:rPr lang="en-US" sz="3600"/>
              <a:t> Chọn tên bookmark cần tìm và nhấn </a:t>
            </a:r>
            <a:r>
              <a:rPr lang="en-US" sz="3600" b="1"/>
              <a:t>Go To</a:t>
            </a:r>
            <a:r>
              <a:rPr lang="en-US" sz="3600"/>
              <a:t> </a:t>
            </a:r>
          </a:p>
          <a:p>
            <a:pPr marL="1828800" indent="-396875">
              <a:buFont typeface="Wingdings" panose="05000000000000000000" pitchFamily="2" charset="2"/>
              <a:buChar char="§"/>
            </a:pPr>
            <a:endParaRPr lang="en-US" sz="3600" u="sng" smtClean="0"/>
          </a:p>
          <a:p>
            <a:pPr marL="0" indent="0">
              <a:buNone/>
            </a:pPr>
            <a:endParaRPr lang="en-US" sz="3600" b="1" smtClean="0">
              <a:latin typeface="Times New Roman" panose="02020603050405020304" pitchFamily="18" charset="0"/>
              <a:cs typeface="Times New Roman" panose="02020603050405020304" pitchFamily="18" charset="0"/>
            </a:endParaRPr>
          </a:p>
          <a:p>
            <a:pPr marL="0" indent="0" algn="l">
              <a:lnSpc>
                <a:spcPct val="100000"/>
              </a:lnSpc>
              <a:buNone/>
            </a:pPr>
            <a:endParaRPr lang="en-US" sz="4000">
              <a:latin typeface="Times New Roman" panose="02020603050405020304" pitchFamily="18" charset="0"/>
              <a:cs typeface="Times New Roman" panose="02020603050405020304" pitchFamily="18" charset="0"/>
            </a:endParaRPr>
          </a:p>
          <a:p>
            <a:endParaRPr lang="en-US" sz="4000">
              <a:latin typeface="Times New Roman" panose="02020603050405020304" pitchFamily="18" charset="0"/>
              <a:cs typeface="Times New Roman" panose="02020603050405020304" pitchFamily="18" charset="0"/>
            </a:endParaRPr>
          </a:p>
        </p:txBody>
      </p:sp>
      <p:sp>
        <p:nvSpPr>
          <p:cNvPr id="9" name="Rectangle 8"/>
          <p:cNvSpPr/>
          <p:nvPr/>
        </p:nvSpPr>
        <p:spPr>
          <a:xfrm>
            <a:off x="0" y="0"/>
            <a:ext cx="12192000" cy="6858000"/>
          </a:xfrm>
          <a:prstGeom prst="rect">
            <a:avLst/>
          </a:prstGeom>
          <a:noFill/>
          <a:ln>
            <a:solidFill>
              <a:srgbClr val="0070C0">
                <a:alpha val="9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4"/>
          <p:cNvSpPr txBox="1">
            <a:spLocks/>
          </p:cNvSpPr>
          <p:nvPr/>
        </p:nvSpPr>
        <p:spPr>
          <a:xfrm>
            <a:off x="1325076" y="1181075"/>
            <a:ext cx="8367563" cy="88188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0"/>
              </a:spcBef>
            </a:pPr>
            <a:r>
              <a:rPr lang="en-US" sz="4400" b="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2.2.2 ĐÁNH DẤU (</a:t>
            </a:r>
            <a:r>
              <a:rPr lang="en-US" sz="4400" b="1">
                <a:effectLst>
                  <a:outerShdw blurRad="38100" dist="38100" dir="2700000" algn="tl">
                    <a:srgbClr val="000000">
                      <a:alpha val="43137"/>
                    </a:srgbClr>
                  </a:outerShdw>
                </a:effectLst>
              </a:rPr>
              <a:t>bookmark</a:t>
            </a:r>
            <a:r>
              <a:rPr lang="en-US" sz="4400"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a:p>
            <a:pPr algn="l">
              <a:spcBef>
                <a:spcPts val="0"/>
              </a:spcBef>
            </a:pPr>
            <a:r>
              <a:rPr lang="en-US" sz="4400" b="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7921357"/>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idx="1"/>
          </p:nvPr>
        </p:nvSpPr>
        <p:spPr>
          <a:xfrm>
            <a:off x="1180699" y="2591816"/>
            <a:ext cx="5609123" cy="1245774"/>
          </a:xfrm>
        </p:spPr>
        <p:txBody>
          <a:bodyPr>
            <a:noAutofit/>
          </a:bodyPr>
          <a:lstStyle/>
          <a:p>
            <a:pPr>
              <a:buFont typeface="Wingdings" panose="05000000000000000000" pitchFamily="2" charset="2"/>
              <a:buChar char="v"/>
            </a:pPr>
            <a:r>
              <a:rPr lang="en-US" sz="360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Mở </a:t>
            </a:r>
            <a:r>
              <a:rPr lang="en-US" sz="3600" smtClean="0">
                <a:effectLst>
                  <a:outerShdw blurRad="38100" dist="38100" dir="2700000" algn="tl">
                    <a:srgbClr val="000000">
                      <a:alpha val="43137"/>
                    </a:srgbClr>
                  </a:outerShdw>
                </a:effectLst>
              </a:rPr>
              <a:t>bookmark:</a:t>
            </a:r>
          </a:p>
          <a:p>
            <a:pPr marL="625475" indent="-504825">
              <a:buFont typeface="Wingdings" panose="05000000000000000000" pitchFamily="2" charset="2"/>
              <a:buChar char="§"/>
            </a:pPr>
            <a:r>
              <a:rPr lang="en-US" sz="3600" u="sng" smtClean="0">
                <a:solidFill>
                  <a:srgbClr val="0070C0"/>
                </a:solidFill>
              </a:rPr>
              <a:t>Cách 1:</a:t>
            </a:r>
            <a:endParaRPr lang="en-US" sz="3600" b="1" smtClean="0"/>
          </a:p>
          <a:p>
            <a:pPr marL="1828800" indent="-396875">
              <a:buFont typeface="Wingdings" panose="05000000000000000000" pitchFamily="2" charset="2"/>
              <a:buChar char="§"/>
            </a:pPr>
            <a:endParaRPr lang="en-US" sz="3600" b="1" smtClean="0"/>
          </a:p>
          <a:p>
            <a:pPr marL="0" indent="0">
              <a:buNone/>
            </a:pPr>
            <a:endParaRPr lang="en-US" sz="3600" b="1" smtClean="0">
              <a:latin typeface="Times New Roman" panose="02020603050405020304" pitchFamily="18" charset="0"/>
              <a:cs typeface="Times New Roman" panose="02020603050405020304" pitchFamily="18" charset="0"/>
            </a:endParaRPr>
          </a:p>
          <a:p>
            <a:pPr marL="0" indent="0" algn="l">
              <a:lnSpc>
                <a:spcPct val="100000"/>
              </a:lnSpc>
              <a:buNone/>
            </a:pPr>
            <a:endParaRPr lang="en-US" sz="4000">
              <a:latin typeface="Times New Roman" panose="02020603050405020304" pitchFamily="18" charset="0"/>
              <a:cs typeface="Times New Roman" panose="02020603050405020304" pitchFamily="18" charset="0"/>
            </a:endParaRPr>
          </a:p>
          <a:p>
            <a:endParaRPr lang="en-US" sz="4000">
              <a:latin typeface="Times New Roman" panose="02020603050405020304" pitchFamily="18" charset="0"/>
              <a:cs typeface="Times New Roman" panose="02020603050405020304" pitchFamily="18" charset="0"/>
            </a:endParaRPr>
          </a:p>
        </p:txBody>
      </p:sp>
      <p:sp>
        <p:nvSpPr>
          <p:cNvPr id="9" name="Rectangle 8"/>
          <p:cNvSpPr/>
          <p:nvPr/>
        </p:nvSpPr>
        <p:spPr>
          <a:xfrm>
            <a:off x="0" y="0"/>
            <a:ext cx="12192000" cy="6858000"/>
          </a:xfrm>
          <a:prstGeom prst="rect">
            <a:avLst/>
          </a:prstGeom>
          <a:noFill/>
          <a:ln>
            <a:solidFill>
              <a:srgbClr val="0070C0">
                <a:alpha val="9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4"/>
          <p:cNvSpPr txBox="1">
            <a:spLocks/>
          </p:cNvSpPr>
          <p:nvPr/>
        </p:nvSpPr>
        <p:spPr>
          <a:xfrm>
            <a:off x="1325076" y="1181075"/>
            <a:ext cx="8367563" cy="88188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0"/>
              </a:spcBef>
            </a:pPr>
            <a:r>
              <a:rPr lang="en-US" sz="4400" b="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2.2.2 ĐÁNH DẤU (</a:t>
            </a:r>
            <a:r>
              <a:rPr lang="en-US" sz="4400" b="1">
                <a:effectLst>
                  <a:outerShdw blurRad="38100" dist="38100" dir="2700000" algn="tl">
                    <a:srgbClr val="000000">
                      <a:alpha val="43137"/>
                    </a:srgbClr>
                  </a:outerShdw>
                </a:effectLst>
              </a:rPr>
              <a:t>bookmark</a:t>
            </a:r>
            <a:r>
              <a:rPr lang="en-US" sz="4400"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a:p>
            <a:pPr algn="l">
              <a:spcBef>
                <a:spcPts val="0"/>
              </a:spcBef>
            </a:pPr>
            <a:r>
              <a:rPr lang="en-US" sz="4400" b="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p>
        </p:txBody>
      </p:sp>
      <p:pic>
        <p:nvPicPr>
          <p:cNvPr id="6" name="Picture 5"/>
          <p:cNvPicPr/>
          <p:nvPr/>
        </p:nvPicPr>
        <p:blipFill rotWithShape="1">
          <a:blip r:embed="rId3"/>
          <a:srcRect l="28461" t="22634" r="42821" b="31929"/>
          <a:stretch/>
        </p:blipFill>
        <p:spPr>
          <a:xfrm>
            <a:off x="7970520" y="1813560"/>
            <a:ext cx="4046220" cy="4785360"/>
          </a:xfrm>
          <a:prstGeom prst="rect">
            <a:avLst/>
          </a:prstGeom>
        </p:spPr>
      </p:pic>
      <p:sp>
        <p:nvSpPr>
          <p:cNvPr id="8" name="Rectangle 7"/>
          <p:cNvSpPr/>
          <p:nvPr/>
        </p:nvSpPr>
        <p:spPr>
          <a:xfrm>
            <a:off x="11003280" y="3383280"/>
            <a:ext cx="879206" cy="46091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75014148"/>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idx="1"/>
          </p:nvPr>
        </p:nvSpPr>
        <p:spPr>
          <a:xfrm>
            <a:off x="517356" y="2305970"/>
            <a:ext cx="10729764" cy="4309014"/>
          </a:xfrm>
        </p:spPr>
        <p:txBody>
          <a:bodyPr>
            <a:noAutofit/>
          </a:bodyPr>
          <a:lstStyle/>
          <a:p>
            <a:pPr>
              <a:buFont typeface="Wingdings" panose="05000000000000000000" pitchFamily="2" charset="2"/>
              <a:buChar char="v"/>
            </a:pPr>
            <a:r>
              <a:rPr lang="en-US" sz="360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Mở </a:t>
            </a:r>
            <a:r>
              <a:rPr lang="en-US" sz="3600" smtClean="0">
                <a:effectLst>
                  <a:outerShdw blurRad="38100" dist="38100" dir="2700000" algn="tl">
                    <a:srgbClr val="000000">
                      <a:alpha val="43137"/>
                    </a:srgbClr>
                  </a:outerShdw>
                </a:effectLst>
              </a:rPr>
              <a:t>bookmark:</a:t>
            </a:r>
          </a:p>
          <a:p>
            <a:pPr marL="1828800" indent="-396875">
              <a:buFont typeface="Wingdings" panose="05000000000000000000" pitchFamily="2" charset="2"/>
              <a:buChar char="§"/>
            </a:pPr>
            <a:r>
              <a:rPr lang="en-US" sz="3600" u="sng" smtClean="0">
                <a:solidFill>
                  <a:srgbClr val="0070C0"/>
                </a:solidFill>
              </a:rPr>
              <a:t>Cách 2:</a:t>
            </a:r>
            <a:r>
              <a:rPr lang="en-US" sz="3600" smtClean="0"/>
              <a:t> Dùng phím</a:t>
            </a:r>
          </a:p>
          <a:p>
            <a:pPr marL="122238" indent="0">
              <a:spcBef>
                <a:spcPts val="600"/>
              </a:spcBef>
              <a:spcAft>
                <a:spcPts val="600"/>
              </a:spcAft>
              <a:buNone/>
            </a:pPr>
            <a:endParaRPr lang="en-US" sz="3600" u="sng" smtClean="0"/>
          </a:p>
          <a:p>
            <a:pPr marL="122238" indent="0">
              <a:spcBef>
                <a:spcPts val="600"/>
              </a:spcBef>
              <a:spcAft>
                <a:spcPts val="600"/>
              </a:spcAft>
              <a:buNone/>
            </a:pPr>
            <a:r>
              <a:rPr lang="en-US" sz="3600" u="sng" smtClean="0"/>
              <a:t>Bước </a:t>
            </a:r>
            <a:r>
              <a:rPr lang="en-US" sz="3600" u="sng"/>
              <a:t>1:</a:t>
            </a:r>
            <a:r>
              <a:rPr lang="en-US" sz="3600"/>
              <a:t> Nhấn tổ hợp phím </a:t>
            </a:r>
            <a:r>
              <a:rPr lang="en-US" sz="3600" b="1"/>
              <a:t>Ctrl </a:t>
            </a:r>
            <a:r>
              <a:rPr lang="en-US" sz="3600"/>
              <a:t>+</a:t>
            </a:r>
            <a:r>
              <a:rPr lang="en-US" sz="3600" b="1"/>
              <a:t> G</a:t>
            </a:r>
            <a:r>
              <a:rPr lang="en-US" sz="3600"/>
              <a:t> để mở </a:t>
            </a:r>
            <a:r>
              <a:rPr lang="en-US" sz="3600" b="1"/>
              <a:t>Go To</a:t>
            </a:r>
            <a:r>
              <a:rPr lang="en-US" sz="3600"/>
              <a:t> trong hộp thoại </a:t>
            </a:r>
            <a:r>
              <a:rPr lang="en-US" sz="3600" b="1"/>
              <a:t>Find and </a:t>
            </a:r>
            <a:r>
              <a:rPr lang="en-US" sz="3600" b="1" smtClean="0"/>
              <a:t>Replace</a:t>
            </a:r>
          </a:p>
          <a:p>
            <a:pPr marL="122238" indent="0">
              <a:spcBef>
                <a:spcPts val="600"/>
              </a:spcBef>
              <a:spcAft>
                <a:spcPts val="600"/>
              </a:spcAft>
              <a:buNone/>
            </a:pPr>
            <a:r>
              <a:rPr lang="en-US" sz="3600" u="sng" smtClean="0"/>
              <a:t>Bước 2:</a:t>
            </a:r>
            <a:r>
              <a:rPr lang="en-US" sz="3600" smtClean="0"/>
              <a:t> Chọn </a:t>
            </a:r>
            <a:r>
              <a:rPr lang="en-US" sz="3600"/>
              <a:t>tên Bookmark cần tìm trong phần </a:t>
            </a:r>
            <a:r>
              <a:rPr lang="en-US" sz="3600" b="1"/>
              <a:t>Enter bookmark name</a:t>
            </a:r>
            <a:r>
              <a:rPr lang="en-US" sz="3600"/>
              <a:t> và nhấn</a:t>
            </a:r>
            <a:r>
              <a:rPr lang="en-US" sz="3600" b="1"/>
              <a:t> Go To</a:t>
            </a:r>
            <a:r>
              <a:rPr lang="en-US" sz="3600"/>
              <a:t>.</a:t>
            </a:r>
            <a:endParaRPr lang="en-US" sz="3600" u="sng" smtClean="0"/>
          </a:p>
          <a:p>
            <a:pPr marL="0" indent="0">
              <a:buNone/>
            </a:pPr>
            <a:endParaRPr lang="en-US" sz="3600" b="1" smtClean="0">
              <a:latin typeface="Times New Roman" panose="02020603050405020304" pitchFamily="18" charset="0"/>
              <a:cs typeface="Times New Roman" panose="02020603050405020304" pitchFamily="18" charset="0"/>
            </a:endParaRPr>
          </a:p>
          <a:p>
            <a:pPr marL="0" indent="0" algn="l">
              <a:lnSpc>
                <a:spcPct val="100000"/>
              </a:lnSpc>
              <a:buNone/>
            </a:pPr>
            <a:endParaRPr lang="en-US" sz="4000">
              <a:latin typeface="Times New Roman" panose="02020603050405020304" pitchFamily="18" charset="0"/>
              <a:cs typeface="Times New Roman" panose="02020603050405020304" pitchFamily="18" charset="0"/>
            </a:endParaRPr>
          </a:p>
          <a:p>
            <a:endParaRPr lang="en-US" sz="4000">
              <a:latin typeface="Times New Roman" panose="02020603050405020304" pitchFamily="18" charset="0"/>
              <a:cs typeface="Times New Roman" panose="02020603050405020304" pitchFamily="18" charset="0"/>
            </a:endParaRPr>
          </a:p>
        </p:txBody>
      </p:sp>
      <p:sp>
        <p:nvSpPr>
          <p:cNvPr id="9" name="Rectangle 8"/>
          <p:cNvSpPr/>
          <p:nvPr/>
        </p:nvSpPr>
        <p:spPr>
          <a:xfrm>
            <a:off x="0" y="0"/>
            <a:ext cx="12192000" cy="6858000"/>
          </a:xfrm>
          <a:prstGeom prst="rect">
            <a:avLst/>
          </a:prstGeom>
          <a:noFill/>
          <a:ln>
            <a:solidFill>
              <a:srgbClr val="0070C0">
                <a:alpha val="9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4"/>
          <p:cNvSpPr txBox="1">
            <a:spLocks/>
          </p:cNvSpPr>
          <p:nvPr/>
        </p:nvSpPr>
        <p:spPr>
          <a:xfrm>
            <a:off x="1325076" y="1181075"/>
            <a:ext cx="8367563" cy="88188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0"/>
              </a:spcBef>
            </a:pPr>
            <a:r>
              <a:rPr lang="en-US" sz="4400" b="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2.2.2 ĐÁNH DẤU (</a:t>
            </a:r>
            <a:r>
              <a:rPr lang="en-US" sz="4400" b="1">
                <a:effectLst>
                  <a:outerShdw blurRad="38100" dist="38100" dir="2700000" algn="tl">
                    <a:srgbClr val="000000">
                      <a:alpha val="43137"/>
                    </a:srgbClr>
                  </a:outerShdw>
                </a:effectLst>
              </a:rPr>
              <a:t>bookmark</a:t>
            </a:r>
            <a:r>
              <a:rPr lang="en-US" sz="4400"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a:p>
            <a:pPr algn="l">
              <a:spcBef>
                <a:spcPts val="0"/>
              </a:spcBef>
            </a:pPr>
            <a:r>
              <a:rPr lang="en-US" sz="4400" b="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739046302"/>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idx="1"/>
          </p:nvPr>
        </p:nvSpPr>
        <p:spPr>
          <a:xfrm>
            <a:off x="212556" y="2366106"/>
            <a:ext cx="6477804" cy="1520094"/>
          </a:xfrm>
        </p:spPr>
        <p:txBody>
          <a:bodyPr>
            <a:noAutofit/>
          </a:bodyPr>
          <a:lstStyle/>
          <a:p>
            <a:pPr>
              <a:buFont typeface="Wingdings" panose="05000000000000000000" pitchFamily="2" charset="2"/>
              <a:buChar char="v"/>
            </a:pPr>
            <a:r>
              <a:rPr lang="en-US" sz="360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Mở </a:t>
            </a:r>
            <a:r>
              <a:rPr lang="en-US" sz="3600" smtClean="0">
                <a:effectLst>
                  <a:outerShdw blurRad="38100" dist="38100" dir="2700000" algn="tl">
                    <a:srgbClr val="000000">
                      <a:alpha val="43137"/>
                    </a:srgbClr>
                  </a:outerShdw>
                </a:effectLst>
              </a:rPr>
              <a:t>bookmark:</a:t>
            </a:r>
          </a:p>
          <a:p>
            <a:pPr marL="685800" indent="-396875">
              <a:buFont typeface="Wingdings" panose="05000000000000000000" pitchFamily="2" charset="2"/>
              <a:buChar char="§"/>
            </a:pPr>
            <a:r>
              <a:rPr lang="en-US" sz="3600" u="sng" smtClean="0">
                <a:solidFill>
                  <a:srgbClr val="0070C0"/>
                </a:solidFill>
              </a:rPr>
              <a:t>Cách 2:</a:t>
            </a:r>
            <a:r>
              <a:rPr lang="en-US" sz="3600" smtClean="0"/>
              <a:t> Dùng phím</a:t>
            </a:r>
          </a:p>
          <a:p>
            <a:pPr marL="0" indent="0">
              <a:buNone/>
            </a:pPr>
            <a:endParaRPr lang="en-US" sz="3600" b="1" smtClean="0">
              <a:latin typeface="Times New Roman" panose="02020603050405020304" pitchFamily="18" charset="0"/>
              <a:cs typeface="Times New Roman" panose="02020603050405020304" pitchFamily="18" charset="0"/>
            </a:endParaRPr>
          </a:p>
          <a:p>
            <a:pPr marL="0" indent="0" algn="l">
              <a:lnSpc>
                <a:spcPct val="100000"/>
              </a:lnSpc>
              <a:buNone/>
            </a:pPr>
            <a:endParaRPr lang="en-US" sz="4000">
              <a:latin typeface="Times New Roman" panose="02020603050405020304" pitchFamily="18" charset="0"/>
              <a:cs typeface="Times New Roman" panose="02020603050405020304" pitchFamily="18" charset="0"/>
            </a:endParaRPr>
          </a:p>
          <a:p>
            <a:endParaRPr lang="en-US" sz="4000">
              <a:latin typeface="Times New Roman" panose="02020603050405020304" pitchFamily="18" charset="0"/>
              <a:cs typeface="Times New Roman" panose="02020603050405020304" pitchFamily="18" charset="0"/>
            </a:endParaRPr>
          </a:p>
        </p:txBody>
      </p:sp>
      <p:sp>
        <p:nvSpPr>
          <p:cNvPr id="9" name="Rectangle 8"/>
          <p:cNvSpPr/>
          <p:nvPr/>
        </p:nvSpPr>
        <p:spPr>
          <a:xfrm>
            <a:off x="0" y="0"/>
            <a:ext cx="12192000" cy="6858000"/>
          </a:xfrm>
          <a:prstGeom prst="rect">
            <a:avLst/>
          </a:prstGeom>
          <a:noFill/>
          <a:ln>
            <a:solidFill>
              <a:srgbClr val="0070C0">
                <a:alpha val="9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4"/>
          <p:cNvSpPr txBox="1">
            <a:spLocks/>
          </p:cNvSpPr>
          <p:nvPr/>
        </p:nvSpPr>
        <p:spPr>
          <a:xfrm>
            <a:off x="1325076" y="1181075"/>
            <a:ext cx="8367563" cy="88188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0"/>
              </a:spcBef>
            </a:pPr>
            <a:r>
              <a:rPr lang="en-US" sz="4400" b="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2.2.2 ĐÁNH DẤU (</a:t>
            </a:r>
            <a:r>
              <a:rPr lang="en-US" sz="4400" b="1">
                <a:effectLst>
                  <a:outerShdw blurRad="38100" dist="38100" dir="2700000" algn="tl">
                    <a:srgbClr val="000000">
                      <a:alpha val="43137"/>
                    </a:srgbClr>
                  </a:outerShdw>
                </a:effectLst>
              </a:rPr>
              <a:t>bookmark</a:t>
            </a:r>
            <a:r>
              <a:rPr lang="en-US" sz="4400"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a:p>
            <a:pPr algn="l">
              <a:spcBef>
                <a:spcPts val="0"/>
              </a:spcBef>
            </a:pPr>
            <a:r>
              <a:rPr lang="en-US" sz="4400" b="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p>
        </p:txBody>
      </p:sp>
      <p:pic>
        <p:nvPicPr>
          <p:cNvPr id="6" name="Picture 5"/>
          <p:cNvPicPr/>
          <p:nvPr/>
        </p:nvPicPr>
        <p:blipFill rotWithShape="1">
          <a:blip r:embed="rId3"/>
          <a:srcRect l="15841" t="27791" r="41513" b="40006"/>
          <a:stretch/>
        </p:blipFill>
        <p:spPr>
          <a:xfrm>
            <a:off x="5364480" y="2184875"/>
            <a:ext cx="6678995" cy="4464028"/>
          </a:xfrm>
          <a:prstGeom prst="rect">
            <a:avLst/>
          </a:prstGeom>
        </p:spPr>
      </p:pic>
      <p:sp>
        <p:nvSpPr>
          <p:cNvPr id="8" name="Rectangle 7"/>
          <p:cNvSpPr/>
          <p:nvPr/>
        </p:nvSpPr>
        <p:spPr>
          <a:xfrm>
            <a:off x="5699760" y="4419599"/>
            <a:ext cx="1661160" cy="32983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Arrow Connector 9"/>
          <p:cNvCxnSpPr/>
          <p:nvPr/>
        </p:nvCxnSpPr>
        <p:spPr>
          <a:xfrm flipH="1">
            <a:off x="8332942" y="3103099"/>
            <a:ext cx="1519311" cy="844061"/>
          </a:xfrm>
          <a:prstGeom prst="straightConnector1">
            <a:avLst/>
          </a:prstGeom>
          <a:ln w="412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4443277"/>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idx="1"/>
          </p:nvPr>
        </p:nvSpPr>
        <p:spPr>
          <a:xfrm>
            <a:off x="395436" y="2408299"/>
            <a:ext cx="6509998" cy="4315173"/>
          </a:xfrm>
        </p:spPr>
        <p:txBody>
          <a:bodyPr>
            <a:noAutofit/>
          </a:bodyPr>
          <a:lstStyle/>
          <a:p>
            <a:pPr>
              <a:buFont typeface="Wingdings" panose="05000000000000000000" pitchFamily="2" charset="2"/>
              <a:buChar char="v"/>
            </a:pPr>
            <a:r>
              <a:rPr lang="en-US" sz="360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Xóa </a:t>
            </a:r>
            <a:r>
              <a:rPr lang="en-US" sz="3600" smtClean="0">
                <a:effectLst>
                  <a:outerShdw blurRad="38100" dist="38100" dir="2700000" algn="tl">
                    <a:srgbClr val="000000">
                      <a:alpha val="43137"/>
                    </a:srgbClr>
                  </a:outerShdw>
                </a:effectLst>
              </a:rPr>
              <a:t>bookmark:</a:t>
            </a:r>
          </a:p>
          <a:p>
            <a:pPr>
              <a:buFont typeface="Wingdings" panose="05000000000000000000" pitchFamily="2" charset="2"/>
              <a:buChar char="v"/>
            </a:pPr>
            <a:endParaRPr lang="en-US" sz="3600" smtClean="0">
              <a:effectLst>
                <a:outerShdw blurRad="38100" dist="38100" dir="2700000" algn="tl">
                  <a:srgbClr val="000000">
                    <a:alpha val="43137"/>
                  </a:srgbClr>
                </a:outerShdw>
              </a:effectLst>
            </a:endParaRPr>
          </a:p>
          <a:p>
            <a:pPr marL="0" indent="0">
              <a:buNone/>
            </a:pPr>
            <a:r>
              <a:rPr lang="en-US" sz="3600" u="sng"/>
              <a:t>Bước 1: </a:t>
            </a:r>
            <a:r>
              <a:rPr lang="en-US" sz="3600" smtClean="0"/>
              <a:t>Chọn</a:t>
            </a:r>
            <a:r>
              <a:rPr lang="en-US" sz="3600"/>
              <a:t> </a:t>
            </a:r>
            <a:r>
              <a:rPr lang="en-US" sz="3600" b="1"/>
              <a:t>Insert</a:t>
            </a:r>
            <a:r>
              <a:rPr lang="en-US" sz="3600"/>
              <a:t> -&gt; </a:t>
            </a:r>
            <a:r>
              <a:rPr lang="en-US" sz="3600" b="1"/>
              <a:t>Bookmark</a:t>
            </a:r>
          </a:p>
          <a:p>
            <a:pPr marL="0" indent="0">
              <a:buNone/>
            </a:pPr>
            <a:r>
              <a:rPr lang="en-US" sz="3600" u="sng"/>
              <a:t>Bước </a:t>
            </a:r>
            <a:r>
              <a:rPr lang="en-US" sz="3600" u="sng" smtClean="0"/>
              <a:t>2: </a:t>
            </a:r>
            <a:r>
              <a:rPr lang="en-US" sz="3600" smtClean="0"/>
              <a:t>Chọn</a:t>
            </a:r>
            <a:r>
              <a:rPr lang="en-US" sz="3600"/>
              <a:t>  </a:t>
            </a:r>
            <a:r>
              <a:rPr lang="en-US" sz="3600" b="1" smtClean="0"/>
              <a:t>Bookmark </a:t>
            </a:r>
            <a:r>
              <a:rPr lang="en-US" sz="3600" smtClean="0"/>
              <a:t>cần xóa</a:t>
            </a:r>
          </a:p>
          <a:p>
            <a:pPr marL="0" indent="0">
              <a:buNone/>
            </a:pPr>
            <a:r>
              <a:rPr lang="en-US" sz="3600" u="sng"/>
              <a:t>Bước </a:t>
            </a:r>
            <a:r>
              <a:rPr lang="en-US" sz="3600" u="sng" smtClean="0"/>
              <a:t>3: </a:t>
            </a:r>
            <a:r>
              <a:rPr lang="en-US" sz="3600" smtClean="0"/>
              <a:t>Nhấn</a:t>
            </a:r>
            <a:r>
              <a:rPr lang="en-US" sz="3600" b="1" smtClean="0"/>
              <a:t> Delete</a:t>
            </a:r>
            <a:endParaRPr lang="en-US" sz="3600" b="1"/>
          </a:p>
          <a:p>
            <a:pPr marL="0" indent="0">
              <a:buNone/>
            </a:pPr>
            <a:endParaRPr lang="en-US" sz="3600" b="1" smtClean="0">
              <a:latin typeface="Times New Roman" panose="02020603050405020304" pitchFamily="18" charset="0"/>
              <a:cs typeface="Times New Roman" panose="02020603050405020304" pitchFamily="18" charset="0"/>
            </a:endParaRPr>
          </a:p>
          <a:p>
            <a:pPr marL="0" indent="0" algn="l">
              <a:lnSpc>
                <a:spcPct val="100000"/>
              </a:lnSpc>
              <a:buNone/>
            </a:pPr>
            <a:endParaRPr lang="en-US" sz="4000">
              <a:latin typeface="Times New Roman" panose="02020603050405020304" pitchFamily="18" charset="0"/>
              <a:cs typeface="Times New Roman" panose="02020603050405020304" pitchFamily="18" charset="0"/>
            </a:endParaRPr>
          </a:p>
          <a:p>
            <a:endParaRPr lang="en-US" sz="4000">
              <a:latin typeface="Times New Roman" panose="02020603050405020304" pitchFamily="18" charset="0"/>
              <a:cs typeface="Times New Roman" panose="02020603050405020304" pitchFamily="18" charset="0"/>
            </a:endParaRPr>
          </a:p>
        </p:txBody>
      </p:sp>
      <p:sp>
        <p:nvSpPr>
          <p:cNvPr id="9" name="Rectangle 8"/>
          <p:cNvSpPr/>
          <p:nvPr/>
        </p:nvSpPr>
        <p:spPr>
          <a:xfrm>
            <a:off x="0" y="0"/>
            <a:ext cx="12192000" cy="6858000"/>
          </a:xfrm>
          <a:prstGeom prst="rect">
            <a:avLst/>
          </a:prstGeom>
          <a:noFill/>
          <a:ln>
            <a:solidFill>
              <a:srgbClr val="0070C0">
                <a:alpha val="9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4"/>
          <p:cNvSpPr txBox="1">
            <a:spLocks/>
          </p:cNvSpPr>
          <p:nvPr/>
        </p:nvSpPr>
        <p:spPr>
          <a:xfrm>
            <a:off x="1325076" y="1181075"/>
            <a:ext cx="8367563" cy="88188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0"/>
              </a:spcBef>
            </a:pPr>
            <a:r>
              <a:rPr lang="en-US" sz="4400" b="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2.2.2 ĐÁNH DẤU (</a:t>
            </a:r>
            <a:r>
              <a:rPr lang="en-US" sz="4400" b="1">
                <a:effectLst>
                  <a:outerShdw blurRad="38100" dist="38100" dir="2700000" algn="tl">
                    <a:srgbClr val="000000">
                      <a:alpha val="43137"/>
                    </a:srgbClr>
                  </a:outerShdw>
                </a:effectLst>
              </a:rPr>
              <a:t>bookmark</a:t>
            </a:r>
            <a:r>
              <a:rPr lang="en-US" sz="4400"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a:p>
            <a:pPr algn="l">
              <a:spcBef>
                <a:spcPts val="0"/>
              </a:spcBef>
            </a:pPr>
            <a:r>
              <a:rPr lang="en-US" sz="4400" b="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p>
        </p:txBody>
      </p:sp>
      <p:pic>
        <p:nvPicPr>
          <p:cNvPr id="2" name="Picture 1"/>
          <p:cNvPicPr>
            <a:picLocks noChangeAspect="1"/>
          </p:cNvPicPr>
          <p:nvPr/>
        </p:nvPicPr>
        <p:blipFill rotWithShape="1">
          <a:blip r:embed="rId3"/>
          <a:srcRect l="57379" t="17917" r="15213" b="37291"/>
          <a:stretch/>
        </p:blipFill>
        <p:spPr>
          <a:xfrm>
            <a:off x="7056121" y="2143061"/>
            <a:ext cx="4985192" cy="4580412"/>
          </a:xfrm>
          <a:prstGeom prst="rect">
            <a:avLst/>
          </a:prstGeom>
        </p:spPr>
      </p:pic>
    </p:spTree>
    <p:extLst>
      <p:ext uri="{BB962C8B-B14F-4D97-AF65-F5344CB8AC3E}">
        <p14:creationId xmlns:p14="http://schemas.microsoft.com/office/powerpoint/2010/main" val="2830148709"/>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54000"/>
            <a:lum/>
          </a:blip>
          <a:srcRect/>
          <a:stretch>
            <a:fillRect t="-21000" b="-21000"/>
          </a:stretch>
        </a:blipFill>
        <a:effectLst/>
      </p:bgPr>
    </p:bg>
    <p:spTree>
      <p:nvGrpSpPr>
        <p:cNvPr id="1" name=""/>
        <p:cNvGrpSpPr/>
        <p:nvPr/>
      </p:nvGrpSpPr>
      <p:grpSpPr>
        <a:xfrm>
          <a:off x="0" y="0"/>
          <a:ext cx="0" cy="0"/>
          <a:chOff x="0" y="0"/>
          <a:chExt cx="0" cy="0"/>
        </a:xfrm>
      </p:grpSpPr>
      <p:sp>
        <p:nvSpPr>
          <p:cNvPr id="5" name="Subtitle 4"/>
          <p:cNvSpPr>
            <a:spLocks noGrp="1"/>
          </p:cNvSpPr>
          <p:nvPr>
            <p:ph type="subTitle" idx="1"/>
          </p:nvPr>
        </p:nvSpPr>
        <p:spPr>
          <a:xfrm>
            <a:off x="959988" y="2180051"/>
            <a:ext cx="6949572" cy="1248949"/>
          </a:xfrm>
        </p:spPr>
        <p:txBody>
          <a:bodyPr>
            <a:noAutofit/>
          </a:bodyPr>
          <a:lstStyle/>
          <a:p>
            <a:pPr algn="l"/>
            <a:r>
              <a:rPr lang="vi-VN" sz="7200" b="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Ví dụ minh họa</a:t>
            </a:r>
            <a:endParaRPr lang="en-US" sz="7200"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9" name="Rectangle 8"/>
          <p:cNvSpPr/>
          <p:nvPr/>
        </p:nvSpPr>
        <p:spPr>
          <a:xfrm>
            <a:off x="0" y="0"/>
            <a:ext cx="12192000" cy="6858000"/>
          </a:xfrm>
          <a:prstGeom prst="rect">
            <a:avLst/>
          </a:prstGeom>
          <a:noFill/>
          <a:ln>
            <a:solidFill>
              <a:srgbClr val="0070C0">
                <a:alpha val="9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1664036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73000"/>
            <a:lum/>
          </a:blip>
          <a:srcRect/>
          <a:stretch>
            <a:fillRect t="-9000" b="-9000"/>
          </a:stretch>
        </a:blipFill>
        <a:effectLst/>
      </p:bgPr>
    </p:bg>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noFill/>
          <a:ln>
            <a:solidFill>
              <a:srgbClr val="0070C0">
                <a:alpha val="9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p:cNvSpPr>
            <a:spLocks noGrp="1"/>
          </p:cNvSpPr>
          <p:nvPr>
            <p:ph type="title"/>
          </p:nvPr>
        </p:nvSpPr>
        <p:spPr>
          <a:xfrm>
            <a:off x="3840480" y="1798319"/>
            <a:ext cx="4511040" cy="2087881"/>
          </a:xfrm>
        </p:spPr>
        <p:txBody>
          <a:bodyPr>
            <a:noAutofit/>
          </a:bodyPr>
          <a:lstStyle/>
          <a:p>
            <a:pPr algn="ctr"/>
            <a:r>
              <a:rPr lang="en-US" sz="16600" b="1" smtClean="0">
                <a:effectLst>
                  <a:outerShdw blurRad="38100" dist="38100" dir="2700000" algn="tl">
                    <a:srgbClr val="000000">
                      <a:alpha val="43137"/>
                    </a:srgbClr>
                  </a:outerShdw>
                </a:effectLst>
              </a:rPr>
              <a:t>Q/ A </a:t>
            </a:r>
            <a:endParaRPr lang="en-US" sz="16600" b="1">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45799466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alphaModFix amt="63000"/>
            <a:lum/>
          </a:blip>
          <a:srcRect/>
          <a:stretch>
            <a:fillRect t="-17000" b="-17000"/>
          </a:stretch>
        </a:blipFill>
        <a:effectLst/>
      </p:bgPr>
    </p:bg>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noFill/>
          <a:ln>
            <a:solidFill>
              <a:srgbClr val="0070C0">
                <a:alpha val="9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10175563"/>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8000"/>
            <a:lum/>
          </a:blip>
          <a:srcRect/>
          <a:stretch>
            <a:fillRect t="-17000" b="-17000"/>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3231606" y="1067454"/>
            <a:ext cx="6510884" cy="1325563"/>
          </a:xfrm>
          <a:noFill/>
        </p:spPr>
        <p:txBody>
          <a:bodyPr>
            <a:normAutofit/>
          </a:bodyPr>
          <a:lstStyle/>
          <a:p>
            <a:r>
              <a:rPr lang="en-US" sz="7200" b="1" smtClean="0">
                <a:solidFill>
                  <a:schemeClr val="bg2">
                    <a:lumMod val="2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NỘI DUNG</a:t>
            </a:r>
            <a:endParaRPr lang="en-US" sz="7200" b="1">
              <a:solidFill>
                <a:schemeClr val="bg2">
                  <a:lumMod val="25000"/>
                </a:schemeClr>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5" name="Subtitle 4"/>
          <p:cNvSpPr>
            <a:spLocks noGrp="1"/>
          </p:cNvSpPr>
          <p:nvPr>
            <p:ph idx="1"/>
          </p:nvPr>
        </p:nvSpPr>
        <p:spPr>
          <a:xfrm>
            <a:off x="518160" y="2659062"/>
            <a:ext cx="11810999" cy="3909378"/>
          </a:xfrm>
        </p:spPr>
        <p:txBody>
          <a:bodyPr>
            <a:normAutofit/>
          </a:bodyPr>
          <a:lstStyle/>
          <a:p>
            <a:pPr marL="514350" indent="-514350">
              <a:lnSpc>
                <a:spcPct val="100000"/>
              </a:lnSpc>
              <a:spcBef>
                <a:spcPts val="800"/>
              </a:spcBef>
              <a:spcAft>
                <a:spcPts val="800"/>
              </a:spcAft>
              <a:buFont typeface="+mj-lt"/>
              <a:buAutoNum type="arabicPeriod"/>
            </a:pPr>
            <a:r>
              <a:rPr lang="en-US" sz="4800" b="1" err="1" smtClean="0">
                <a:latin typeface="Times New Roman" panose="02020603050405020304" pitchFamily="18" charset="0"/>
                <a:cs typeface="Times New Roman" panose="02020603050405020304" pitchFamily="18" charset="0"/>
              </a:rPr>
              <a:t>Định</a:t>
            </a:r>
            <a:r>
              <a:rPr lang="en-US" sz="4800" b="1" smtClean="0">
                <a:latin typeface="Times New Roman" panose="02020603050405020304" pitchFamily="18" charset="0"/>
                <a:cs typeface="Times New Roman" panose="02020603050405020304" pitchFamily="18" charset="0"/>
              </a:rPr>
              <a:t> </a:t>
            </a:r>
            <a:r>
              <a:rPr lang="en-US" sz="4800" b="1" err="1">
                <a:latin typeface="Times New Roman" panose="02020603050405020304" pitchFamily="18" charset="0"/>
                <a:cs typeface="Times New Roman" panose="02020603050405020304" pitchFamily="18" charset="0"/>
              </a:rPr>
              <a:t>dạng</a:t>
            </a:r>
            <a:r>
              <a:rPr lang="en-US" sz="4800" b="1">
                <a:latin typeface="Times New Roman" panose="02020603050405020304" pitchFamily="18" charset="0"/>
                <a:cs typeface="Times New Roman" panose="02020603050405020304" pitchFamily="18" charset="0"/>
              </a:rPr>
              <a:t> </a:t>
            </a:r>
            <a:r>
              <a:rPr lang="en-US" sz="4800" b="1" err="1">
                <a:latin typeface="Times New Roman" panose="02020603050405020304" pitchFamily="18" charset="0"/>
                <a:cs typeface="Times New Roman" panose="02020603050405020304" pitchFamily="18" charset="0"/>
              </a:rPr>
              <a:t>văn</a:t>
            </a:r>
            <a:r>
              <a:rPr lang="en-US" sz="4800" b="1">
                <a:latin typeface="Times New Roman" panose="02020603050405020304" pitchFamily="18" charset="0"/>
                <a:cs typeface="Times New Roman" panose="02020603050405020304" pitchFamily="18" charset="0"/>
              </a:rPr>
              <a:t> </a:t>
            </a:r>
            <a:r>
              <a:rPr lang="en-US" sz="4800" b="1" err="1" smtClean="0">
                <a:latin typeface="Times New Roman" panose="02020603050405020304" pitchFamily="18" charset="0"/>
                <a:cs typeface="Times New Roman" panose="02020603050405020304" pitchFamily="18" charset="0"/>
              </a:rPr>
              <a:t>bản</a:t>
            </a:r>
            <a:r>
              <a:rPr lang="en-US" sz="4800" b="1" smtClean="0">
                <a:latin typeface="Times New Roman" panose="02020603050405020304" pitchFamily="18" charset="0"/>
                <a:cs typeface="Times New Roman" panose="02020603050405020304" pitchFamily="18" charset="0"/>
              </a:rPr>
              <a:t>: </a:t>
            </a:r>
            <a:r>
              <a:rPr lang="en-US" sz="4800" b="1" err="1" smtClean="0">
                <a:latin typeface="Times New Roman" panose="02020603050405020304" pitchFamily="18" charset="0"/>
                <a:cs typeface="Times New Roman" panose="02020603050405020304" pitchFamily="18" charset="0"/>
              </a:rPr>
              <a:t>các</a:t>
            </a:r>
            <a:r>
              <a:rPr lang="en-US" sz="4800" b="1" smtClean="0">
                <a:latin typeface="Times New Roman" panose="02020603050405020304" pitchFamily="18" charset="0"/>
                <a:cs typeface="Times New Roman" panose="02020603050405020304" pitchFamily="18" charset="0"/>
              </a:rPr>
              <a:t> </a:t>
            </a:r>
            <a:r>
              <a:rPr lang="en-US" sz="4800" b="1" err="1" smtClean="0">
                <a:latin typeface="Times New Roman" panose="02020603050405020304" pitchFamily="18" charset="0"/>
                <a:cs typeface="Times New Roman" panose="02020603050405020304" pitchFamily="18" charset="0"/>
              </a:rPr>
              <a:t>thao</a:t>
            </a:r>
            <a:r>
              <a:rPr lang="en-US" sz="4800" b="1" smtClean="0">
                <a:latin typeface="Times New Roman" panose="02020603050405020304" pitchFamily="18" charset="0"/>
                <a:cs typeface="Times New Roman" panose="02020603050405020304" pitchFamily="18" charset="0"/>
              </a:rPr>
              <a:t> </a:t>
            </a:r>
            <a:r>
              <a:rPr lang="en-US" sz="4800" b="1" err="1" smtClean="0">
                <a:latin typeface="Times New Roman" panose="02020603050405020304" pitchFamily="18" charset="0"/>
                <a:cs typeface="Times New Roman" panose="02020603050405020304" pitchFamily="18" charset="0"/>
              </a:rPr>
              <a:t>tác</a:t>
            </a:r>
            <a:r>
              <a:rPr lang="en-US" sz="4800" b="1" smtClean="0">
                <a:latin typeface="Times New Roman" panose="02020603050405020304" pitchFamily="18" charset="0"/>
                <a:cs typeface="Times New Roman" panose="02020603050405020304" pitchFamily="18" charset="0"/>
              </a:rPr>
              <a:t> </a:t>
            </a:r>
            <a:r>
              <a:rPr lang="en-US" sz="4800" b="1" err="1" smtClean="0">
                <a:latin typeface="Times New Roman" panose="02020603050405020304" pitchFamily="18" charset="0"/>
                <a:cs typeface="Times New Roman" panose="02020603050405020304" pitchFamily="18" charset="0"/>
              </a:rPr>
              <a:t>cơ</a:t>
            </a:r>
            <a:r>
              <a:rPr lang="en-US" sz="4800" b="1" smtClean="0">
                <a:latin typeface="Times New Roman" panose="02020603050405020304" pitchFamily="18" charset="0"/>
                <a:cs typeface="Times New Roman" panose="02020603050405020304" pitchFamily="18" charset="0"/>
              </a:rPr>
              <a:t> </a:t>
            </a:r>
            <a:r>
              <a:rPr lang="en-US" sz="4800" b="1" err="1" smtClean="0">
                <a:latin typeface="Times New Roman" panose="02020603050405020304" pitchFamily="18" charset="0"/>
                <a:cs typeface="Times New Roman" panose="02020603050405020304" pitchFamily="18" charset="0"/>
              </a:rPr>
              <a:t>bản</a:t>
            </a:r>
            <a:endParaRPr lang="en-US" sz="4800" b="1">
              <a:latin typeface="Times New Roman" panose="02020603050405020304" pitchFamily="18" charset="0"/>
              <a:cs typeface="Times New Roman" panose="02020603050405020304" pitchFamily="18" charset="0"/>
            </a:endParaRPr>
          </a:p>
          <a:p>
            <a:pPr marL="514350" indent="-514350">
              <a:lnSpc>
                <a:spcPct val="100000"/>
              </a:lnSpc>
              <a:spcBef>
                <a:spcPts val="800"/>
              </a:spcBef>
              <a:spcAft>
                <a:spcPts val="800"/>
              </a:spcAft>
              <a:buFont typeface="+mj-lt"/>
              <a:buAutoNum type="arabicPeriod"/>
            </a:pPr>
            <a:r>
              <a:rPr lang="en-US" sz="4800" b="1" err="1" smtClean="0">
                <a:latin typeface="Times New Roman" panose="02020603050405020304" pitchFamily="18" charset="0"/>
                <a:cs typeface="Times New Roman" panose="02020603050405020304" pitchFamily="18" charset="0"/>
              </a:rPr>
              <a:t>Định</a:t>
            </a:r>
            <a:r>
              <a:rPr lang="en-US" sz="4800" b="1" smtClean="0">
                <a:latin typeface="Times New Roman" panose="02020603050405020304" pitchFamily="18" charset="0"/>
                <a:cs typeface="Times New Roman" panose="02020603050405020304" pitchFamily="18" charset="0"/>
              </a:rPr>
              <a:t> </a:t>
            </a:r>
            <a:r>
              <a:rPr lang="en-US" sz="4800" b="1" err="1">
                <a:latin typeface="Times New Roman" panose="02020603050405020304" pitchFamily="18" charset="0"/>
                <a:cs typeface="Times New Roman" panose="02020603050405020304" pitchFamily="18" charset="0"/>
              </a:rPr>
              <a:t>dạng</a:t>
            </a:r>
            <a:r>
              <a:rPr lang="en-US" sz="4800" b="1">
                <a:latin typeface="Times New Roman" panose="02020603050405020304" pitchFamily="18" charset="0"/>
                <a:cs typeface="Times New Roman" panose="02020603050405020304" pitchFamily="18" charset="0"/>
              </a:rPr>
              <a:t> </a:t>
            </a:r>
            <a:r>
              <a:rPr lang="en-US" sz="4800" b="1" err="1">
                <a:latin typeface="Times New Roman" panose="02020603050405020304" pitchFamily="18" charset="0"/>
                <a:cs typeface="Times New Roman" panose="02020603050405020304" pitchFamily="18" charset="0"/>
              </a:rPr>
              <a:t>đoạn</a:t>
            </a:r>
            <a:r>
              <a:rPr lang="en-US" sz="4800" b="1">
                <a:latin typeface="Times New Roman" panose="02020603050405020304" pitchFamily="18" charset="0"/>
                <a:cs typeface="Times New Roman" panose="02020603050405020304" pitchFamily="18" charset="0"/>
              </a:rPr>
              <a:t> </a:t>
            </a:r>
            <a:r>
              <a:rPr lang="en-US" sz="4800" b="1" err="1">
                <a:latin typeface="Times New Roman" panose="02020603050405020304" pitchFamily="18" charset="0"/>
                <a:cs typeface="Times New Roman" panose="02020603050405020304" pitchFamily="18" charset="0"/>
              </a:rPr>
              <a:t>văn</a:t>
            </a:r>
            <a:r>
              <a:rPr lang="en-US" sz="4800" b="1">
                <a:latin typeface="Times New Roman" panose="02020603050405020304" pitchFamily="18" charset="0"/>
                <a:cs typeface="Times New Roman" panose="02020603050405020304" pitchFamily="18" charset="0"/>
              </a:rPr>
              <a:t> </a:t>
            </a:r>
            <a:r>
              <a:rPr lang="en-US" sz="4800" b="1" smtClean="0">
                <a:latin typeface="Times New Roman" panose="02020603050405020304" pitchFamily="18" charset="0"/>
                <a:cs typeface="Times New Roman" panose="02020603050405020304" pitchFamily="18" charset="0"/>
              </a:rPr>
              <a:t>(</a:t>
            </a:r>
            <a:r>
              <a:rPr lang="en-US" sz="4800" b="1">
                <a:latin typeface="Times New Roman" panose="02020603050405020304" pitchFamily="18" charset="0"/>
                <a:cs typeface="Times New Roman" panose="02020603050405020304" pitchFamily="18" charset="0"/>
              </a:rPr>
              <a:t>P</a:t>
            </a:r>
            <a:r>
              <a:rPr lang="en-US" sz="4800" b="1" smtClean="0">
                <a:latin typeface="Times New Roman" panose="02020603050405020304" pitchFamily="18" charset="0"/>
                <a:cs typeface="Times New Roman" panose="02020603050405020304" pitchFamily="18" charset="0"/>
              </a:rPr>
              <a:t>aragraph</a:t>
            </a:r>
            <a:r>
              <a:rPr lang="en-US" sz="4800" b="1" smtClean="0">
                <a:latin typeface="Times New Roman" panose="02020603050405020304" pitchFamily="18" charset="0"/>
                <a:cs typeface="Times New Roman" panose="02020603050405020304" pitchFamily="18" charset="0"/>
              </a:rPr>
              <a:t>)</a:t>
            </a:r>
          </a:p>
          <a:p>
            <a:pPr marL="1203325" lvl="1" indent="-349250">
              <a:lnSpc>
                <a:spcPct val="100000"/>
              </a:lnSpc>
              <a:spcBef>
                <a:spcPts val="800"/>
              </a:spcBef>
              <a:spcAft>
                <a:spcPts val="800"/>
              </a:spcAft>
              <a:buFont typeface="Wingdings" panose="05000000000000000000" pitchFamily="2" charset="2"/>
              <a:buChar char="§"/>
            </a:pPr>
            <a:r>
              <a:rPr lang="en-US" sz="4400" b="1" err="1" smtClean="0">
                <a:latin typeface="Times New Roman" panose="02020603050405020304" pitchFamily="18" charset="0"/>
                <a:cs typeface="Times New Roman" panose="02020603050405020304" pitchFamily="18" charset="0"/>
              </a:rPr>
              <a:t>Khái</a:t>
            </a:r>
            <a:r>
              <a:rPr lang="en-US" sz="4400" b="1" smtClean="0">
                <a:latin typeface="Times New Roman" panose="02020603050405020304" pitchFamily="18" charset="0"/>
                <a:cs typeface="Times New Roman" panose="02020603050405020304" pitchFamily="18" charset="0"/>
              </a:rPr>
              <a:t> </a:t>
            </a:r>
            <a:r>
              <a:rPr lang="en-US" sz="4400" b="1" err="1" smtClean="0">
                <a:latin typeface="Times New Roman" panose="02020603050405020304" pitchFamily="18" charset="0"/>
                <a:cs typeface="Times New Roman" panose="02020603050405020304" pitchFamily="18" charset="0"/>
              </a:rPr>
              <a:t>niệm</a:t>
            </a:r>
            <a:r>
              <a:rPr lang="en-US" sz="4400" b="1" smtClean="0">
                <a:latin typeface="Times New Roman" panose="02020603050405020304" pitchFamily="18" charset="0"/>
                <a:cs typeface="Times New Roman" panose="02020603050405020304" pitchFamily="18" charset="0"/>
              </a:rPr>
              <a:t> </a:t>
            </a:r>
          </a:p>
          <a:p>
            <a:pPr marL="1203325" lvl="1" indent="-349250">
              <a:lnSpc>
                <a:spcPct val="100000"/>
              </a:lnSpc>
              <a:spcBef>
                <a:spcPts val="800"/>
              </a:spcBef>
              <a:spcAft>
                <a:spcPts val="800"/>
              </a:spcAft>
              <a:buFont typeface="Wingdings" panose="05000000000000000000" pitchFamily="2" charset="2"/>
              <a:buChar char="§"/>
            </a:pPr>
            <a:r>
              <a:rPr lang="en-US" sz="4400" b="1" err="1" smtClean="0">
                <a:latin typeface="Times New Roman" panose="02020603050405020304" pitchFamily="18" charset="0"/>
                <a:cs typeface="Times New Roman" panose="02020603050405020304" pitchFamily="18" charset="0"/>
              </a:rPr>
              <a:t>Các</a:t>
            </a:r>
            <a:r>
              <a:rPr lang="en-US" sz="4400" b="1" smtClean="0">
                <a:latin typeface="Times New Roman" panose="02020603050405020304" pitchFamily="18" charset="0"/>
                <a:cs typeface="Times New Roman" panose="02020603050405020304" pitchFamily="18" charset="0"/>
              </a:rPr>
              <a:t> </a:t>
            </a:r>
            <a:r>
              <a:rPr lang="en-US" sz="4400" b="1" err="1">
                <a:latin typeface="Times New Roman" panose="02020603050405020304" pitchFamily="18" charset="0"/>
                <a:cs typeface="Times New Roman" panose="02020603050405020304" pitchFamily="18" charset="0"/>
              </a:rPr>
              <a:t>thao</a:t>
            </a:r>
            <a:r>
              <a:rPr lang="en-US" sz="4400" b="1">
                <a:latin typeface="Times New Roman" panose="02020603050405020304" pitchFamily="18" charset="0"/>
                <a:cs typeface="Times New Roman" panose="02020603050405020304" pitchFamily="18" charset="0"/>
              </a:rPr>
              <a:t> </a:t>
            </a:r>
            <a:r>
              <a:rPr lang="en-US" sz="4400" b="1" err="1">
                <a:latin typeface="Times New Roman" panose="02020603050405020304" pitchFamily="18" charset="0"/>
                <a:cs typeface="Times New Roman" panose="02020603050405020304" pitchFamily="18" charset="0"/>
              </a:rPr>
              <a:t>tác</a:t>
            </a:r>
            <a:r>
              <a:rPr lang="en-US" sz="4400" b="1">
                <a:latin typeface="Times New Roman" panose="02020603050405020304" pitchFamily="18" charset="0"/>
                <a:cs typeface="Times New Roman" panose="02020603050405020304" pitchFamily="18" charset="0"/>
              </a:rPr>
              <a:t> </a:t>
            </a:r>
            <a:r>
              <a:rPr lang="en-US" sz="4400" b="1" smtClean="0">
                <a:latin typeface="Times New Roman" panose="02020603050405020304" pitchFamily="18" charset="0"/>
                <a:cs typeface="Times New Roman" panose="02020603050405020304" pitchFamily="18" charset="0"/>
              </a:rPr>
              <a:t>định </a:t>
            </a:r>
            <a:r>
              <a:rPr lang="en-US" sz="4400" b="1" err="1">
                <a:latin typeface="Times New Roman" panose="02020603050405020304" pitchFamily="18" charset="0"/>
                <a:cs typeface="Times New Roman" panose="02020603050405020304" pitchFamily="18" charset="0"/>
              </a:rPr>
              <a:t>dạng</a:t>
            </a:r>
            <a:r>
              <a:rPr lang="en-US" sz="4400" b="1">
                <a:latin typeface="Times New Roman" panose="02020603050405020304" pitchFamily="18" charset="0"/>
                <a:cs typeface="Times New Roman" panose="02020603050405020304" pitchFamily="18" charset="0"/>
              </a:rPr>
              <a:t> </a:t>
            </a:r>
            <a:r>
              <a:rPr lang="en-US" sz="4400" b="1" err="1">
                <a:latin typeface="Times New Roman" panose="02020603050405020304" pitchFamily="18" charset="0"/>
                <a:cs typeface="Times New Roman" panose="02020603050405020304" pitchFamily="18" charset="0"/>
              </a:rPr>
              <a:t>đoạn</a:t>
            </a:r>
            <a:r>
              <a:rPr lang="en-US" sz="4400" b="1">
                <a:latin typeface="Times New Roman" panose="02020603050405020304" pitchFamily="18" charset="0"/>
                <a:cs typeface="Times New Roman" panose="02020603050405020304" pitchFamily="18" charset="0"/>
              </a:rPr>
              <a:t> </a:t>
            </a:r>
            <a:r>
              <a:rPr lang="en-US" sz="4400" b="1" smtClean="0">
                <a:latin typeface="Times New Roman" panose="02020603050405020304" pitchFamily="18" charset="0"/>
                <a:cs typeface="Times New Roman" panose="02020603050405020304" pitchFamily="18" charset="0"/>
              </a:rPr>
              <a:t>văn</a:t>
            </a:r>
          </a:p>
          <a:p>
            <a:pPr>
              <a:lnSpc>
                <a:spcPct val="100000"/>
              </a:lnSpc>
              <a:spcBef>
                <a:spcPts val="800"/>
              </a:spcBef>
              <a:spcAft>
                <a:spcPts val="800"/>
              </a:spcAft>
              <a:buFont typeface="Wingdings" panose="05000000000000000000" pitchFamily="2" charset="2"/>
              <a:buChar char="§"/>
            </a:pPr>
            <a:endParaRPr lang="en-US" sz="4800" b="1" smtClean="0">
              <a:latin typeface="Times New Roman" panose="02020603050405020304" pitchFamily="18" charset="0"/>
              <a:cs typeface="Times New Roman" panose="02020603050405020304" pitchFamily="18" charset="0"/>
            </a:endParaRPr>
          </a:p>
          <a:p>
            <a:pPr>
              <a:lnSpc>
                <a:spcPct val="100000"/>
              </a:lnSpc>
              <a:spcBef>
                <a:spcPts val="800"/>
              </a:spcBef>
              <a:spcAft>
                <a:spcPts val="800"/>
              </a:spcAft>
            </a:pPr>
            <a:endParaRPr lang="en-US" sz="4800" b="1">
              <a:latin typeface="Times New Roman" panose="02020603050405020304" pitchFamily="18" charset="0"/>
              <a:cs typeface="Times New Roman" panose="02020603050405020304" pitchFamily="18" charset="0"/>
            </a:endParaRPr>
          </a:p>
        </p:txBody>
      </p:sp>
      <p:sp>
        <p:nvSpPr>
          <p:cNvPr id="9" name="Rectangle 8"/>
          <p:cNvSpPr/>
          <p:nvPr/>
        </p:nvSpPr>
        <p:spPr>
          <a:xfrm>
            <a:off x="0" y="0"/>
            <a:ext cx="12192000" cy="6858000"/>
          </a:xfrm>
          <a:prstGeom prst="rect">
            <a:avLst/>
          </a:prstGeom>
          <a:noFill/>
          <a:ln>
            <a:solidFill>
              <a:srgbClr val="0070C0">
                <a:alpha val="9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2066452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17000"/>
            <a:lum/>
          </a:blip>
          <a:srcRect/>
          <a:stretch>
            <a:fillRect t="-16000" b="-16000"/>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838200" y="1212035"/>
            <a:ext cx="7741920" cy="784406"/>
          </a:xfrm>
          <a:noFill/>
        </p:spPr>
        <p:txBody>
          <a:bodyPr>
            <a:normAutofit/>
          </a:bodyPr>
          <a:lstStyle/>
          <a:p>
            <a:r>
              <a:rPr lang="en-US" b="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1. </a:t>
            </a:r>
            <a:r>
              <a:rPr lang="en-US" b="1" smtClean="0">
                <a:latin typeface="Times New Roman" panose="02020603050405020304" pitchFamily="18" charset="0"/>
                <a:cs typeface="Times New Roman" panose="02020603050405020304" pitchFamily="18" charset="0"/>
              </a:rPr>
              <a:t>CÁC THAO TÁC CƠ BẢN</a:t>
            </a:r>
            <a:endParaRPr lang="en-US"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5" name="Subtitle 4"/>
          <p:cNvSpPr>
            <a:spLocks noGrp="1"/>
          </p:cNvSpPr>
          <p:nvPr>
            <p:ph idx="1"/>
          </p:nvPr>
        </p:nvSpPr>
        <p:spPr>
          <a:xfrm>
            <a:off x="1173480" y="2544989"/>
            <a:ext cx="10515600" cy="3413851"/>
          </a:xfrm>
        </p:spPr>
        <p:txBody>
          <a:bodyPr>
            <a:normAutofit lnSpcReduction="10000"/>
          </a:bodyPr>
          <a:lstStyle/>
          <a:p>
            <a:pPr marL="406400" indent="-406400">
              <a:buFont typeface="Wingdings" panose="05000000000000000000" pitchFamily="2" charset="2"/>
              <a:buChar char="§"/>
            </a:pPr>
            <a:r>
              <a:rPr lang="en-US" sz="3600" b="1" err="1" smtClean="0">
                <a:latin typeface="Times New Roman" panose="02020603050405020304" pitchFamily="18" charset="0"/>
                <a:cs typeface="Times New Roman" panose="02020603050405020304" pitchFamily="18" charset="0"/>
              </a:rPr>
              <a:t>Thay</a:t>
            </a:r>
            <a:r>
              <a:rPr lang="en-US" sz="3600" b="1" smtClean="0">
                <a:latin typeface="Times New Roman" panose="02020603050405020304" pitchFamily="18" charset="0"/>
                <a:cs typeface="Times New Roman" panose="02020603050405020304" pitchFamily="18" charset="0"/>
              </a:rPr>
              <a:t> </a:t>
            </a:r>
            <a:r>
              <a:rPr lang="en-US" sz="3600" b="1" err="1">
                <a:latin typeface="Times New Roman" panose="02020603050405020304" pitchFamily="18" charset="0"/>
                <a:cs typeface="Times New Roman" panose="02020603050405020304" pitchFamily="18" charset="0"/>
              </a:rPr>
              <a:t>đổi</a:t>
            </a:r>
            <a:r>
              <a:rPr lang="en-US" sz="3600" b="1">
                <a:latin typeface="Times New Roman" panose="02020603050405020304" pitchFamily="18" charset="0"/>
                <a:cs typeface="Times New Roman" panose="02020603050405020304" pitchFamily="18" charset="0"/>
              </a:rPr>
              <a:t> </a:t>
            </a:r>
            <a:r>
              <a:rPr lang="en-US" sz="3600" b="1" err="1">
                <a:latin typeface="Times New Roman" panose="02020603050405020304" pitchFamily="18" charset="0"/>
                <a:cs typeface="Times New Roman" panose="02020603050405020304" pitchFamily="18" charset="0"/>
              </a:rPr>
              <a:t>phông</a:t>
            </a:r>
            <a:r>
              <a:rPr lang="en-US" sz="3600" b="1">
                <a:latin typeface="Times New Roman" panose="02020603050405020304" pitchFamily="18" charset="0"/>
                <a:cs typeface="Times New Roman" panose="02020603050405020304" pitchFamily="18" charset="0"/>
              </a:rPr>
              <a:t> </a:t>
            </a:r>
            <a:r>
              <a:rPr lang="en-US" sz="3600" b="1" err="1">
                <a:latin typeface="Times New Roman" panose="02020603050405020304" pitchFamily="18" charset="0"/>
                <a:cs typeface="Times New Roman" panose="02020603050405020304" pitchFamily="18" charset="0"/>
              </a:rPr>
              <a:t>chữ</a:t>
            </a:r>
            <a:r>
              <a:rPr lang="en-US" sz="3600" b="1">
                <a:latin typeface="Times New Roman" panose="02020603050405020304" pitchFamily="18" charset="0"/>
                <a:cs typeface="Times New Roman" panose="02020603050405020304" pitchFamily="18" charset="0"/>
              </a:rPr>
              <a:t> </a:t>
            </a:r>
            <a:r>
              <a:rPr lang="en-US" sz="3600">
                <a:latin typeface="Times New Roman" panose="02020603050405020304" pitchFamily="18" charset="0"/>
                <a:cs typeface="Times New Roman" panose="02020603050405020304" pitchFamily="18" charset="0"/>
              </a:rPr>
              <a:t>(</a:t>
            </a:r>
            <a:r>
              <a:rPr lang="en-US" sz="3600" err="1">
                <a:latin typeface="Times New Roman" panose="02020603050405020304" pitchFamily="18" charset="0"/>
                <a:cs typeface="Times New Roman" panose="02020603050405020304" pitchFamily="18" charset="0"/>
              </a:rPr>
              <a:t>cỡ</a:t>
            </a:r>
            <a:r>
              <a:rPr lang="en-US" sz="3600">
                <a:latin typeface="Times New Roman" panose="02020603050405020304" pitchFamily="18" charset="0"/>
                <a:cs typeface="Times New Roman" panose="02020603050405020304" pitchFamily="18" charset="0"/>
              </a:rPr>
              <a:t> </a:t>
            </a:r>
            <a:r>
              <a:rPr lang="en-US" sz="3600" err="1">
                <a:latin typeface="Times New Roman" panose="02020603050405020304" pitchFamily="18" charset="0"/>
                <a:cs typeface="Times New Roman" panose="02020603050405020304" pitchFamily="18" charset="0"/>
              </a:rPr>
              <a:t>chữ</a:t>
            </a:r>
            <a:r>
              <a:rPr lang="en-US" sz="3600">
                <a:latin typeface="Times New Roman" panose="02020603050405020304" pitchFamily="18" charset="0"/>
                <a:cs typeface="Times New Roman" panose="02020603050405020304" pitchFamily="18" charset="0"/>
              </a:rPr>
              <a:t>, </a:t>
            </a:r>
            <a:r>
              <a:rPr lang="en-US" sz="3600" err="1">
                <a:latin typeface="Times New Roman" panose="02020603050405020304" pitchFamily="18" charset="0"/>
                <a:cs typeface="Times New Roman" panose="02020603050405020304" pitchFamily="18" charset="0"/>
              </a:rPr>
              <a:t>kiểu</a:t>
            </a:r>
            <a:r>
              <a:rPr lang="en-US" sz="3600">
                <a:latin typeface="Times New Roman" panose="02020603050405020304" pitchFamily="18" charset="0"/>
                <a:cs typeface="Times New Roman" panose="02020603050405020304" pitchFamily="18" charset="0"/>
              </a:rPr>
              <a:t> </a:t>
            </a:r>
            <a:r>
              <a:rPr lang="en-US" sz="3600" err="1">
                <a:latin typeface="Times New Roman" panose="02020603050405020304" pitchFamily="18" charset="0"/>
                <a:cs typeface="Times New Roman" panose="02020603050405020304" pitchFamily="18" charset="0"/>
              </a:rPr>
              <a:t>chữ</a:t>
            </a:r>
            <a:r>
              <a:rPr lang="en-US" sz="3600">
                <a:latin typeface="Times New Roman" panose="02020603050405020304" pitchFamily="18" charset="0"/>
                <a:cs typeface="Times New Roman" panose="02020603050405020304" pitchFamily="18" charset="0"/>
              </a:rPr>
              <a:t>), </a:t>
            </a:r>
            <a:r>
              <a:rPr lang="en-US" sz="3600" err="1">
                <a:latin typeface="Times New Roman" panose="02020603050405020304" pitchFamily="18" charset="0"/>
                <a:cs typeface="Times New Roman" panose="02020603050405020304" pitchFamily="18" charset="0"/>
              </a:rPr>
              <a:t>các</a:t>
            </a:r>
            <a:r>
              <a:rPr lang="en-US" sz="3600">
                <a:latin typeface="Times New Roman" panose="02020603050405020304" pitchFamily="18" charset="0"/>
                <a:cs typeface="Times New Roman" panose="02020603050405020304" pitchFamily="18" charset="0"/>
              </a:rPr>
              <a:t> </a:t>
            </a:r>
            <a:r>
              <a:rPr lang="en-US" sz="3600" err="1">
                <a:latin typeface="Times New Roman" panose="02020603050405020304" pitchFamily="18" charset="0"/>
                <a:cs typeface="Times New Roman" panose="02020603050405020304" pitchFamily="18" charset="0"/>
              </a:rPr>
              <a:t>kiểu</a:t>
            </a:r>
            <a:r>
              <a:rPr lang="en-US" sz="3600">
                <a:latin typeface="Times New Roman" panose="02020603050405020304" pitchFamily="18" charset="0"/>
                <a:cs typeface="Times New Roman" panose="02020603050405020304" pitchFamily="18" charset="0"/>
              </a:rPr>
              <a:t> </a:t>
            </a:r>
            <a:r>
              <a:rPr lang="en-US" sz="3600" err="1">
                <a:latin typeface="Times New Roman" panose="02020603050405020304" pitchFamily="18" charset="0"/>
                <a:cs typeface="Times New Roman" panose="02020603050405020304" pitchFamily="18" charset="0"/>
              </a:rPr>
              <a:t>hiển</a:t>
            </a:r>
            <a:r>
              <a:rPr lang="en-US" sz="3600">
                <a:latin typeface="Times New Roman" panose="02020603050405020304" pitchFamily="18" charset="0"/>
                <a:cs typeface="Times New Roman" panose="02020603050405020304" pitchFamily="18" charset="0"/>
              </a:rPr>
              <a:t> </a:t>
            </a:r>
            <a:r>
              <a:rPr lang="en-US" sz="3600" err="1">
                <a:latin typeface="Times New Roman" panose="02020603050405020304" pitchFamily="18" charset="0"/>
                <a:cs typeface="Times New Roman" panose="02020603050405020304" pitchFamily="18" charset="0"/>
              </a:rPr>
              <a:t>thị</a:t>
            </a:r>
            <a:r>
              <a:rPr lang="en-US" sz="3600">
                <a:latin typeface="Times New Roman" panose="02020603050405020304" pitchFamily="18" charset="0"/>
                <a:cs typeface="Times New Roman" panose="02020603050405020304" pitchFamily="18" charset="0"/>
              </a:rPr>
              <a:t> </a:t>
            </a:r>
            <a:r>
              <a:rPr lang="en-US" sz="3600" err="1">
                <a:latin typeface="Times New Roman" panose="02020603050405020304" pitchFamily="18" charset="0"/>
                <a:cs typeface="Times New Roman" panose="02020603050405020304" pitchFamily="18" charset="0"/>
              </a:rPr>
              <a:t>khác</a:t>
            </a:r>
            <a:r>
              <a:rPr lang="en-US" sz="3600">
                <a:latin typeface="Times New Roman" panose="02020603050405020304" pitchFamily="18" charset="0"/>
                <a:cs typeface="Times New Roman" panose="02020603050405020304" pitchFamily="18" charset="0"/>
              </a:rPr>
              <a:t> </a:t>
            </a:r>
            <a:r>
              <a:rPr lang="en-US" sz="3600" err="1">
                <a:latin typeface="Times New Roman" panose="02020603050405020304" pitchFamily="18" charset="0"/>
                <a:cs typeface="Times New Roman" panose="02020603050405020304" pitchFamily="18" charset="0"/>
              </a:rPr>
              <a:t>nhau</a:t>
            </a:r>
            <a:r>
              <a:rPr lang="en-US" sz="3600">
                <a:latin typeface="Times New Roman" panose="02020603050405020304" pitchFamily="18" charset="0"/>
                <a:cs typeface="Times New Roman" panose="02020603050405020304" pitchFamily="18" charset="0"/>
              </a:rPr>
              <a:t> (</a:t>
            </a:r>
            <a:r>
              <a:rPr lang="en-US" sz="3600" err="1">
                <a:latin typeface="Times New Roman" panose="02020603050405020304" pitchFamily="18" charset="0"/>
                <a:cs typeface="Times New Roman" panose="02020603050405020304" pitchFamily="18" charset="0"/>
              </a:rPr>
              <a:t>đậm</a:t>
            </a:r>
            <a:r>
              <a:rPr lang="en-US" sz="3600">
                <a:latin typeface="Times New Roman" panose="02020603050405020304" pitchFamily="18" charset="0"/>
                <a:cs typeface="Times New Roman" panose="02020603050405020304" pitchFamily="18" charset="0"/>
              </a:rPr>
              <a:t>, </a:t>
            </a:r>
            <a:r>
              <a:rPr lang="en-US" sz="3600" err="1">
                <a:latin typeface="Times New Roman" panose="02020603050405020304" pitchFamily="18" charset="0"/>
                <a:cs typeface="Times New Roman" panose="02020603050405020304" pitchFamily="18" charset="0"/>
              </a:rPr>
              <a:t>nghiêng</a:t>
            </a:r>
            <a:r>
              <a:rPr lang="en-US" sz="3600">
                <a:latin typeface="Times New Roman" panose="02020603050405020304" pitchFamily="18" charset="0"/>
                <a:cs typeface="Times New Roman" panose="02020603050405020304" pitchFamily="18" charset="0"/>
              </a:rPr>
              <a:t>, </a:t>
            </a:r>
            <a:r>
              <a:rPr lang="en-US" sz="3600" err="1">
                <a:latin typeface="Times New Roman" panose="02020603050405020304" pitchFamily="18" charset="0"/>
                <a:cs typeface="Times New Roman" panose="02020603050405020304" pitchFamily="18" charset="0"/>
              </a:rPr>
              <a:t>gạch</a:t>
            </a:r>
            <a:r>
              <a:rPr lang="en-US" sz="3600">
                <a:latin typeface="Times New Roman" panose="02020603050405020304" pitchFamily="18" charset="0"/>
                <a:cs typeface="Times New Roman" panose="02020603050405020304" pitchFamily="18" charset="0"/>
              </a:rPr>
              <a:t> </a:t>
            </a:r>
            <a:r>
              <a:rPr lang="en-US" sz="3600" err="1">
                <a:latin typeface="Times New Roman" panose="02020603050405020304" pitchFamily="18" charset="0"/>
                <a:cs typeface="Times New Roman" panose="02020603050405020304" pitchFamily="18" charset="0"/>
              </a:rPr>
              <a:t>dưới</a:t>
            </a:r>
            <a:r>
              <a:rPr lang="en-US" sz="3600">
                <a:latin typeface="Times New Roman" panose="02020603050405020304" pitchFamily="18" charset="0"/>
                <a:cs typeface="Times New Roman" panose="02020603050405020304" pitchFamily="18" charset="0"/>
              </a:rPr>
              <a:t>)</a:t>
            </a:r>
          </a:p>
          <a:p>
            <a:pPr marL="406400" indent="-406400">
              <a:buFont typeface="Wingdings" panose="05000000000000000000" pitchFamily="2" charset="2"/>
              <a:buChar char="§"/>
            </a:pPr>
            <a:r>
              <a:rPr lang="en-US" sz="3600" b="1" err="1" smtClean="0">
                <a:latin typeface="Times New Roman" panose="02020603050405020304" pitchFamily="18" charset="0"/>
                <a:cs typeface="Times New Roman" panose="02020603050405020304" pitchFamily="18" charset="0"/>
              </a:rPr>
              <a:t>Thay</a:t>
            </a:r>
            <a:r>
              <a:rPr lang="en-US" sz="3600" b="1" smtClean="0">
                <a:latin typeface="Times New Roman" panose="02020603050405020304" pitchFamily="18" charset="0"/>
                <a:cs typeface="Times New Roman" panose="02020603050405020304" pitchFamily="18" charset="0"/>
              </a:rPr>
              <a:t> </a:t>
            </a:r>
            <a:r>
              <a:rPr lang="en-US" sz="3600" b="1" err="1">
                <a:latin typeface="Times New Roman" panose="02020603050405020304" pitchFamily="18" charset="0"/>
                <a:cs typeface="Times New Roman" panose="02020603050405020304" pitchFamily="18" charset="0"/>
              </a:rPr>
              <a:t>đổi</a:t>
            </a:r>
            <a:r>
              <a:rPr lang="en-US" sz="3600" b="1">
                <a:latin typeface="Times New Roman" panose="02020603050405020304" pitchFamily="18" charset="0"/>
                <a:cs typeface="Times New Roman" panose="02020603050405020304" pitchFamily="18" charset="0"/>
              </a:rPr>
              <a:t> </a:t>
            </a:r>
            <a:r>
              <a:rPr lang="en-US" sz="3600" b="1" err="1">
                <a:latin typeface="Times New Roman" panose="02020603050405020304" pitchFamily="18" charset="0"/>
                <a:cs typeface="Times New Roman" panose="02020603050405020304" pitchFamily="18" charset="0"/>
              </a:rPr>
              <a:t>màu</a:t>
            </a:r>
            <a:r>
              <a:rPr lang="en-US" sz="3600" b="1">
                <a:latin typeface="Times New Roman" panose="02020603050405020304" pitchFamily="18" charset="0"/>
                <a:cs typeface="Times New Roman" panose="02020603050405020304" pitchFamily="18" charset="0"/>
              </a:rPr>
              <a:t> </a:t>
            </a:r>
            <a:r>
              <a:rPr lang="en-US" sz="3600" b="1" err="1">
                <a:latin typeface="Times New Roman" panose="02020603050405020304" pitchFamily="18" charset="0"/>
                <a:cs typeface="Times New Roman" panose="02020603050405020304" pitchFamily="18" charset="0"/>
              </a:rPr>
              <a:t>ký</a:t>
            </a:r>
            <a:r>
              <a:rPr lang="en-US" sz="3600" b="1">
                <a:latin typeface="Times New Roman" panose="02020603050405020304" pitchFamily="18" charset="0"/>
                <a:cs typeface="Times New Roman" panose="02020603050405020304" pitchFamily="18" charset="0"/>
              </a:rPr>
              <a:t> </a:t>
            </a:r>
            <a:r>
              <a:rPr lang="en-US" sz="3600" b="1" err="1">
                <a:latin typeface="Times New Roman" panose="02020603050405020304" pitchFamily="18" charset="0"/>
                <a:cs typeface="Times New Roman" panose="02020603050405020304" pitchFamily="18" charset="0"/>
              </a:rPr>
              <a:t>tự</a:t>
            </a:r>
            <a:r>
              <a:rPr lang="en-US" sz="3600" b="1">
                <a:latin typeface="Times New Roman" panose="02020603050405020304" pitchFamily="18" charset="0"/>
                <a:cs typeface="Times New Roman" panose="02020603050405020304" pitchFamily="18" charset="0"/>
              </a:rPr>
              <a:t> </a:t>
            </a:r>
            <a:r>
              <a:rPr lang="en-US" sz="3600" b="1" err="1">
                <a:latin typeface="Times New Roman" panose="02020603050405020304" pitchFamily="18" charset="0"/>
                <a:cs typeface="Times New Roman" panose="02020603050405020304" pitchFamily="18" charset="0"/>
              </a:rPr>
              <a:t>và</a:t>
            </a:r>
            <a:r>
              <a:rPr lang="en-US" sz="3600" b="1">
                <a:latin typeface="Times New Roman" panose="02020603050405020304" pitchFamily="18" charset="0"/>
                <a:cs typeface="Times New Roman" panose="02020603050405020304" pitchFamily="18" charset="0"/>
              </a:rPr>
              <a:t> </a:t>
            </a:r>
            <a:r>
              <a:rPr lang="en-US" sz="3600" b="1" err="1">
                <a:latin typeface="Times New Roman" panose="02020603050405020304" pitchFamily="18" charset="0"/>
                <a:cs typeface="Times New Roman" panose="02020603050405020304" pitchFamily="18" charset="0"/>
              </a:rPr>
              <a:t>màu</a:t>
            </a:r>
            <a:r>
              <a:rPr lang="en-US" sz="3600" b="1">
                <a:latin typeface="Times New Roman" panose="02020603050405020304" pitchFamily="18" charset="0"/>
                <a:cs typeface="Times New Roman" panose="02020603050405020304" pitchFamily="18" charset="0"/>
              </a:rPr>
              <a:t> </a:t>
            </a:r>
            <a:r>
              <a:rPr lang="en-US" sz="3600" b="1" err="1">
                <a:latin typeface="Times New Roman" panose="02020603050405020304" pitchFamily="18" charset="0"/>
                <a:cs typeface="Times New Roman" panose="02020603050405020304" pitchFamily="18" charset="0"/>
              </a:rPr>
              <a:t>nền</a:t>
            </a:r>
            <a:r>
              <a:rPr lang="en-US" sz="3600" b="1">
                <a:latin typeface="Times New Roman" panose="02020603050405020304" pitchFamily="18" charset="0"/>
                <a:cs typeface="Times New Roman" panose="02020603050405020304" pitchFamily="18" charset="0"/>
              </a:rPr>
              <a:t> </a:t>
            </a:r>
            <a:r>
              <a:rPr lang="en-US" sz="3600" b="1" err="1">
                <a:latin typeface="Times New Roman" panose="02020603050405020304" pitchFamily="18" charset="0"/>
                <a:cs typeface="Times New Roman" panose="02020603050405020304" pitchFamily="18" charset="0"/>
              </a:rPr>
              <a:t>văn</a:t>
            </a:r>
            <a:r>
              <a:rPr lang="en-US" sz="3600" b="1">
                <a:latin typeface="Times New Roman" panose="02020603050405020304" pitchFamily="18" charset="0"/>
                <a:cs typeface="Times New Roman" panose="02020603050405020304" pitchFamily="18" charset="0"/>
              </a:rPr>
              <a:t> </a:t>
            </a:r>
            <a:r>
              <a:rPr lang="en-US" sz="3600" b="1" err="1">
                <a:latin typeface="Times New Roman" panose="02020603050405020304" pitchFamily="18" charset="0"/>
                <a:cs typeface="Times New Roman" panose="02020603050405020304" pitchFamily="18" charset="0"/>
              </a:rPr>
              <a:t>bản</a:t>
            </a:r>
            <a:endParaRPr lang="en-US" sz="3600" b="1">
              <a:latin typeface="Times New Roman" panose="02020603050405020304" pitchFamily="18" charset="0"/>
              <a:cs typeface="Times New Roman" panose="02020603050405020304" pitchFamily="18" charset="0"/>
            </a:endParaRPr>
          </a:p>
          <a:p>
            <a:pPr marL="406400" indent="-406400">
              <a:buFont typeface="Wingdings" panose="05000000000000000000" pitchFamily="2" charset="2"/>
              <a:buChar char="§"/>
            </a:pPr>
            <a:r>
              <a:rPr lang="en-US" sz="3600" b="1" err="1" smtClean="0">
                <a:latin typeface="Times New Roman" panose="02020603050405020304" pitchFamily="18" charset="0"/>
                <a:cs typeface="Times New Roman" panose="02020603050405020304" pitchFamily="18" charset="0"/>
              </a:rPr>
              <a:t>Chuyển</a:t>
            </a:r>
            <a:r>
              <a:rPr lang="en-US" sz="3600" b="1" smtClean="0">
                <a:latin typeface="Times New Roman" panose="02020603050405020304" pitchFamily="18" charset="0"/>
                <a:cs typeface="Times New Roman" panose="02020603050405020304" pitchFamily="18" charset="0"/>
              </a:rPr>
              <a:t> </a:t>
            </a:r>
            <a:r>
              <a:rPr lang="en-US" sz="3600" b="1" err="1">
                <a:latin typeface="Times New Roman" panose="02020603050405020304" pitchFamily="18" charset="0"/>
                <a:cs typeface="Times New Roman" panose="02020603050405020304" pitchFamily="18" charset="0"/>
              </a:rPr>
              <a:t>đổi</a:t>
            </a:r>
            <a:r>
              <a:rPr lang="en-US" sz="3600" b="1">
                <a:latin typeface="Times New Roman" panose="02020603050405020304" pitchFamily="18" charset="0"/>
                <a:cs typeface="Times New Roman" panose="02020603050405020304" pitchFamily="18" charset="0"/>
              </a:rPr>
              <a:t> </a:t>
            </a:r>
            <a:r>
              <a:rPr lang="en-US" sz="3600" b="1" err="1">
                <a:latin typeface="Times New Roman" panose="02020603050405020304" pitchFamily="18" charset="0"/>
                <a:cs typeface="Times New Roman" panose="02020603050405020304" pitchFamily="18" charset="0"/>
              </a:rPr>
              <a:t>chữ</a:t>
            </a:r>
            <a:r>
              <a:rPr lang="en-US" sz="3600" b="1">
                <a:latin typeface="Times New Roman" panose="02020603050405020304" pitchFamily="18" charset="0"/>
                <a:cs typeface="Times New Roman" panose="02020603050405020304" pitchFamily="18" charset="0"/>
              </a:rPr>
              <a:t> </a:t>
            </a:r>
            <a:r>
              <a:rPr lang="en-US" sz="3600" b="1" err="1">
                <a:latin typeface="Times New Roman" panose="02020603050405020304" pitchFamily="18" charset="0"/>
                <a:cs typeface="Times New Roman" panose="02020603050405020304" pitchFamily="18" charset="0"/>
              </a:rPr>
              <a:t>hoa</a:t>
            </a:r>
            <a:r>
              <a:rPr lang="en-US" sz="3600" b="1">
                <a:latin typeface="Times New Roman" panose="02020603050405020304" pitchFamily="18" charset="0"/>
                <a:cs typeface="Times New Roman" panose="02020603050405020304" pitchFamily="18" charset="0"/>
              </a:rPr>
              <a:t>/</a:t>
            </a:r>
            <a:r>
              <a:rPr lang="en-US" sz="3600" b="1" err="1">
                <a:latin typeface="Times New Roman" panose="02020603050405020304" pitchFamily="18" charset="0"/>
                <a:cs typeface="Times New Roman" panose="02020603050405020304" pitchFamily="18" charset="0"/>
              </a:rPr>
              <a:t>chữ</a:t>
            </a:r>
            <a:r>
              <a:rPr lang="en-US" sz="3600" b="1">
                <a:latin typeface="Times New Roman" panose="02020603050405020304" pitchFamily="18" charset="0"/>
                <a:cs typeface="Times New Roman" panose="02020603050405020304" pitchFamily="18" charset="0"/>
              </a:rPr>
              <a:t> </a:t>
            </a:r>
            <a:r>
              <a:rPr lang="en-US" sz="3600" b="1" err="1">
                <a:latin typeface="Times New Roman" panose="02020603050405020304" pitchFamily="18" charset="0"/>
                <a:cs typeface="Times New Roman" panose="02020603050405020304" pitchFamily="18" charset="0"/>
              </a:rPr>
              <a:t>thường</a:t>
            </a:r>
            <a:endParaRPr lang="en-US" sz="3600" b="1">
              <a:latin typeface="Times New Roman" panose="02020603050405020304" pitchFamily="18" charset="0"/>
              <a:cs typeface="Times New Roman" panose="02020603050405020304" pitchFamily="18" charset="0"/>
            </a:endParaRPr>
          </a:p>
          <a:p>
            <a:pPr marL="406400" indent="-406400">
              <a:buFont typeface="Wingdings" panose="05000000000000000000" pitchFamily="2" charset="2"/>
              <a:buChar char="§"/>
            </a:pPr>
            <a:r>
              <a:rPr lang="en-US" sz="3600" b="1" err="1" smtClean="0">
                <a:latin typeface="Times New Roman" panose="02020603050405020304" pitchFamily="18" charset="0"/>
                <a:cs typeface="Times New Roman" panose="02020603050405020304" pitchFamily="18" charset="0"/>
              </a:rPr>
              <a:t>Cách</a:t>
            </a:r>
            <a:r>
              <a:rPr lang="en-US" sz="3600" b="1" smtClean="0">
                <a:latin typeface="Times New Roman" panose="02020603050405020304" pitchFamily="18" charset="0"/>
                <a:cs typeface="Times New Roman" panose="02020603050405020304" pitchFamily="18" charset="0"/>
              </a:rPr>
              <a:t> </a:t>
            </a:r>
            <a:r>
              <a:rPr lang="en-US" sz="3600" b="1" err="1">
                <a:latin typeface="Times New Roman" panose="02020603050405020304" pitchFamily="18" charset="0"/>
                <a:cs typeface="Times New Roman" panose="02020603050405020304" pitchFamily="18" charset="0"/>
              </a:rPr>
              <a:t>ngắt</a:t>
            </a:r>
            <a:r>
              <a:rPr lang="en-US" sz="3600" b="1">
                <a:latin typeface="Times New Roman" panose="02020603050405020304" pitchFamily="18" charset="0"/>
                <a:cs typeface="Times New Roman" panose="02020603050405020304" pitchFamily="18" charset="0"/>
              </a:rPr>
              <a:t> </a:t>
            </a:r>
            <a:r>
              <a:rPr lang="en-US" sz="3600" b="1" err="1">
                <a:latin typeface="Times New Roman" panose="02020603050405020304" pitchFamily="18" charset="0"/>
                <a:cs typeface="Times New Roman" panose="02020603050405020304" pitchFamily="18" charset="0"/>
              </a:rPr>
              <a:t>từ</a:t>
            </a:r>
            <a:r>
              <a:rPr lang="en-US" sz="3600" b="1">
                <a:latin typeface="Times New Roman" panose="02020603050405020304" pitchFamily="18" charset="0"/>
                <a:cs typeface="Times New Roman" panose="02020603050405020304" pitchFamily="18" charset="0"/>
              </a:rPr>
              <a:t> </a:t>
            </a:r>
            <a:r>
              <a:rPr lang="en-US" sz="3600">
                <a:latin typeface="Times New Roman" panose="02020603050405020304" pitchFamily="18" charset="0"/>
                <a:cs typeface="Times New Roman" panose="02020603050405020304" pitchFamily="18" charset="0"/>
              </a:rPr>
              <a:t>(</a:t>
            </a:r>
            <a:r>
              <a:rPr lang="en-US" sz="3600" err="1">
                <a:latin typeface="Times New Roman" panose="02020603050405020304" pitchFamily="18" charset="0"/>
                <a:cs typeface="Times New Roman" panose="02020603050405020304" pitchFamily="18" charset="0"/>
              </a:rPr>
              <a:t>hypernation</a:t>
            </a:r>
            <a:r>
              <a:rPr lang="en-US" sz="3600">
                <a:latin typeface="Times New Roman" panose="02020603050405020304" pitchFamily="18" charset="0"/>
                <a:cs typeface="Times New Roman" panose="02020603050405020304" pitchFamily="18" charset="0"/>
              </a:rPr>
              <a:t>) </a:t>
            </a:r>
            <a:r>
              <a:rPr lang="en-US" sz="3600" err="1">
                <a:latin typeface="Times New Roman" panose="02020603050405020304" pitchFamily="18" charset="0"/>
                <a:cs typeface="Times New Roman" panose="02020603050405020304" pitchFamily="18" charset="0"/>
              </a:rPr>
              <a:t>khi</a:t>
            </a:r>
            <a:r>
              <a:rPr lang="en-US" sz="3600">
                <a:latin typeface="Times New Roman" panose="02020603050405020304" pitchFamily="18" charset="0"/>
                <a:cs typeface="Times New Roman" panose="02020603050405020304" pitchFamily="18" charset="0"/>
              </a:rPr>
              <a:t> </a:t>
            </a:r>
            <a:r>
              <a:rPr lang="en-US" sz="3600" err="1">
                <a:latin typeface="Times New Roman" panose="02020603050405020304" pitchFamily="18" charset="0"/>
                <a:cs typeface="Times New Roman" panose="02020603050405020304" pitchFamily="18" charset="0"/>
              </a:rPr>
              <a:t>xuống</a:t>
            </a:r>
            <a:r>
              <a:rPr lang="en-US" sz="3600">
                <a:latin typeface="Times New Roman" panose="02020603050405020304" pitchFamily="18" charset="0"/>
                <a:cs typeface="Times New Roman" panose="02020603050405020304" pitchFamily="18" charset="0"/>
              </a:rPr>
              <a:t> </a:t>
            </a:r>
            <a:r>
              <a:rPr lang="en-US" sz="3600" smtClean="0">
                <a:latin typeface="Times New Roman" panose="02020603050405020304" pitchFamily="18" charset="0"/>
                <a:cs typeface="Times New Roman" panose="02020603050405020304" pitchFamily="18" charset="0"/>
              </a:rPr>
              <a:t>dòng</a:t>
            </a:r>
          </a:p>
          <a:p>
            <a:pPr marL="0" indent="0">
              <a:buNone/>
            </a:pPr>
            <a:r>
              <a:rPr lang="en-US" sz="3600" smtClean="0">
                <a:latin typeface="Times New Roman" panose="02020603050405020304" pitchFamily="18" charset="0"/>
                <a:cs typeface="Times New Roman" panose="02020603050405020304" pitchFamily="18" charset="0"/>
              </a:rPr>
              <a:t>…</a:t>
            </a:r>
            <a:endParaRPr lang="en-US" sz="3600">
              <a:latin typeface="Times New Roman" panose="02020603050405020304" pitchFamily="18" charset="0"/>
              <a:cs typeface="Times New Roman" panose="02020603050405020304" pitchFamily="18" charset="0"/>
            </a:endParaRPr>
          </a:p>
          <a:p>
            <a:endParaRPr lang="en-US" sz="3600">
              <a:latin typeface="Times New Roman" panose="02020603050405020304" pitchFamily="18" charset="0"/>
              <a:cs typeface="Times New Roman" panose="02020603050405020304" pitchFamily="18" charset="0"/>
            </a:endParaRPr>
          </a:p>
        </p:txBody>
      </p:sp>
      <p:sp>
        <p:nvSpPr>
          <p:cNvPr id="9" name="Rectangle 8"/>
          <p:cNvSpPr/>
          <p:nvPr/>
        </p:nvSpPr>
        <p:spPr>
          <a:xfrm>
            <a:off x="0" y="0"/>
            <a:ext cx="12192000" cy="6858000"/>
          </a:xfrm>
          <a:prstGeom prst="rect">
            <a:avLst/>
          </a:prstGeom>
          <a:noFill/>
          <a:ln>
            <a:solidFill>
              <a:srgbClr val="0070C0">
                <a:alpha val="9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5239852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194560" y="1366337"/>
            <a:ext cx="7444740" cy="1526744"/>
          </a:xfrm>
          <a:noFill/>
        </p:spPr>
        <p:txBody>
          <a:bodyPr>
            <a:normAutofit/>
          </a:bodyPr>
          <a:lstStyle/>
          <a:p>
            <a:r>
              <a:rPr lang="en-US" sz="4400" b="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 ĐỊNH DẠNG ĐOẠN VĂN </a:t>
            </a:r>
            <a:br>
              <a:rPr lang="en-US" sz="4400" b="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en-US" sz="4400" b="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(PARAGRAPH)</a:t>
            </a:r>
            <a:endParaRPr lang="en-US" b="1">
              <a:effectLst>
                <a:outerShdw blurRad="38100" dist="38100" dir="2700000" algn="tl">
                  <a:srgbClr val="000000">
                    <a:alpha val="43137"/>
                  </a:srgbClr>
                </a:outerShdw>
              </a:effectLst>
            </a:endParaRPr>
          </a:p>
        </p:txBody>
      </p:sp>
      <p:sp>
        <p:nvSpPr>
          <p:cNvPr id="5" name="Subtitle 4"/>
          <p:cNvSpPr>
            <a:spLocks noGrp="1"/>
          </p:cNvSpPr>
          <p:nvPr>
            <p:ph type="subTitle" idx="1"/>
          </p:nvPr>
        </p:nvSpPr>
        <p:spPr>
          <a:xfrm>
            <a:off x="2194560" y="3101079"/>
            <a:ext cx="6089112" cy="3548923"/>
          </a:xfrm>
        </p:spPr>
        <p:txBody>
          <a:bodyPr>
            <a:noAutofit/>
          </a:bodyPr>
          <a:lstStyle/>
          <a:p>
            <a:pPr algn="l"/>
            <a:r>
              <a:rPr lang="en-US" sz="4000" b="1">
                <a:latin typeface="Times New Roman" panose="02020603050405020304" pitchFamily="18" charset="0"/>
                <a:cs typeface="Times New Roman" panose="02020603050405020304" pitchFamily="18" charset="0"/>
              </a:rPr>
              <a:t>2.1. Khái niệm </a:t>
            </a:r>
            <a:endParaRPr lang="en-US" sz="4000" b="1" smtClean="0">
              <a:latin typeface="Times New Roman" panose="02020603050405020304" pitchFamily="18" charset="0"/>
              <a:cs typeface="Times New Roman" panose="02020603050405020304" pitchFamily="18" charset="0"/>
            </a:endParaRPr>
          </a:p>
          <a:p>
            <a:pPr marL="974725" indent="-571500" algn="l"/>
            <a:r>
              <a:rPr lang="en-US" sz="3600" i="1">
                <a:latin typeface="Times New Roman" panose="02020603050405020304" pitchFamily="18" charset="0"/>
                <a:cs typeface="Times New Roman" panose="02020603050405020304" pitchFamily="18" charset="0"/>
              </a:rPr>
              <a:t>Trong Word</a:t>
            </a:r>
            <a:r>
              <a:rPr lang="en-US" sz="3600" i="1" smtClean="0">
                <a:latin typeface="Times New Roman" panose="02020603050405020304" pitchFamily="18" charset="0"/>
                <a:cs typeface="Times New Roman" panose="02020603050405020304" pitchFamily="18" charset="0"/>
              </a:rPr>
              <a:t>:</a:t>
            </a:r>
          </a:p>
          <a:p>
            <a:pPr marL="2165350" indent="-571500" algn="l">
              <a:buFont typeface="Wingdings" panose="05000000000000000000" pitchFamily="2" charset="2"/>
              <a:buChar char="§"/>
            </a:pPr>
            <a:r>
              <a:rPr lang="en-US" sz="3600" i="1" smtClean="0">
                <a:latin typeface="Times New Roman" panose="02020603050405020304" pitchFamily="18" charset="0"/>
                <a:cs typeface="Times New Roman" panose="02020603050405020304" pitchFamily="18" charset="0"/>
              </a:rPr>
              <a:t>Từ ?</a:t>
            </a:r>
          </a:p>
          <a:p>
            <a:pPr marL="2165350" indent="-571500" algn="l">
              <a:buFont typeface="Wingdings" panose="05000000000000000000" pitchFamily="2" charset="2"/>
              <a:buChar char="§"/>
            </a:pPr>
            <a:r>
              <a:rPr lang="en-US" sz="3600" i="1" smtClean="0">
                <a:latin typeface="Times New Roman" panose="02020603050405020304" pitchFamily="18" charset="0"/>
                <a:cs typeface="Times New Roman" panose="02020603050405020304" pitchFamily="18" charset="0"/>
              </a:rPr>
              <a:t>Dòng ?</a:t>
            </a:r>
          </a:p>
          <a:p>
            <a:pPr marL="2165350" indent="-571500" algn="l">
              <a:buFont typeface="Wingdings" panose="05000000000000000000" pitchFamily="2" charset="2"/>
              <a:buChar char="§"/>
            </a:pPr>
            <a:r>
              <a:rPr lang="en-US" sz="3600" i="1" smtClean="0">
                <a:latin typeface="Times New Roman" panose="02020603050405020304" pitchFamily="18" charset="0"/>
                <a:cs typeface="Times New Roman" panose="02020603050405020304" pitchFamily="18" charset="0"/>
              </a:rPr>
              <a:t>Đoạn </a:t>
            </a:r>
            <a:r>
              <a:rPr lang="en-US" sz="3600" i="1">
                <a:latin typeface="Times New Roman" panose="02020603050405020304" pitchFamily="18" charset="0"/>
                <a:cs typeface="Times New Roman" panose="02020603050405020304" pitchFamily="18" charset="0"/>
              </a:rPr>
              <a:t>văn </a:t>
            </a:r>
            <a:r>
              <a:rPr lang="en-US" sz="3600" i="1" smtClean="0">
                <a:latin typeface="Times New Roman" panose="02020603050405020304" pitchFamily="18" charset="0"/>
                <a:cs typeface="Times New Roman" panose="02020603050405020304" pitchFamily="18" charset="0"/>
              </a:rPr>
              <a:t> ?</a:t>
            </a:r>
            <a:endParaRPr lang="en-US" sz="3600"/>
          </a:p>
        </p:txBody>
      </p:sp>
      <p:sp>
        <p:nvSpPr>
          <p:cNvPr id="9" name="Rectangle 8"/>
          <p:cNvSpPr/>
          <p:nvPr/>
        </p:nvSpPr>
        <p:spPr>
          <a:xfrm>
            <a:off x="0" y="0"/>
            <a:ext cx="12192000" cy="6858000"/>
          </a:xfrm>
          <a:prstGeom prst="rect">
            <a:avLst/>
          </a:prstGeom>
          <a:noFill/>
          <a:ln>
            <a:solidFill>
              <a:srgbClr val="0070C0">
                <a:alpha val="9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5952172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12192000" cy="6858000"/>
          </a:xfrm>
          <a:prstGeom prst="rect">
            <a:avLst/>
          </a:prstGeom>
          <a:noFill/>
          <a:ln>
            <a:solidFill>
              <a:srgbClr val="0070C0">
                <a:alpha val="9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4"/>
          <p:cNvSpPr txBox="1">
            <a:spLocks/>
          </p:cNvSpPr>
          <p:nvPr/>
        </p:nvSpPr>
        <p:spPr>
          <a:xfrm>
            <a:off x="967338" y="1548273"/>
            <a:ext cx="9569117" cy="3257941"/>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0"/>
              </a:spcBef>
            </a:pPr>
            <a:r>
              <a:rPr lang="en-US" sz="4400" b="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2.2. Định dạng đoạn văn</a:t>
            </a:r>
          </a:p>
          <a:p>
            <a:pPr algn="l">
              <a:spcBef>
                <a:spcPts val="0"/>
              </a:spcBef>
            </a:pPr>
            <a:endParaRPr lang="en-US" sz="4000">
              <a:latin typeface="Times New Roman" panose="02020603050405020304" pitchFamily="18" charset="0"/>
              <a:cs typeface="Times New Roman" panose="02020603050405020304" pitchFamily="18" charset="0"/>
            </a:endParaRPr>
          </a:p>
          <a:p>
            <a:pPr marL="1090613" algn="l">
              <a:lnSpc>
                <a:spcPct val="200000"/>
              </a:lnSpc>
              <a:spcBef>
                <a:spcPts val="0"/>
              </a:spcBef>
            </a:pPr>
            <a:r>
              <a:rPr lang="en-US" sz="4000" b="1" smtClean="0">
                <a:latin typeface="Times New Roman" panose="02020603050405020304" pitchFamily="18" charset="0"/>
                <a:cs typeface="Times New Roman" panose="02020603050405020304" pitchFamily="18" charset="0"/>
              </a:rPr>
              <a:t>2.2.1 Khoảng cách </a:t>
            </a:r>
            <a:r>
              <a:rPr lang="en-US" sz="4000" b="1" smtClean="0">
                <a:latin typeface="Times New Roman" panose="02020603050405020304" pitchFamily="18" charset="0"/>
                <a:cs typeface="Times New Roman" panose="02020603050405020304" pitchFamily="18" charset="0"/>
              </a:rPr>
              <a:t>(Spacing</a:t>
            </a:r>
            <a:r>
              <a:rPr lang="en-US" sz="4000" b="1" smtClean="0">
                <a:latin typeface="Times New Roman" panose="02020603050405020304" pitchFamily="18" charset="0"/>
                <a:cs typeface="Times New Roman" panose="02020603050405020304" pitchFamily="18" charset="0"/>
              </a:rPr>
              <a:t>)</a:t>
            </a:r>
          </a:p>
          <a:p>
            <a:pPr marL="1090613" algn="l">
              <a:spcBef>
                <a:spcPts val="0"/>
              </a:spcBef>
            </a:pPr>
            <a:r>
              <a:rPr lang="en-US" sz="4000" b="1" smtClean="0">
                <a:latin typeface="Times New Roman" panose="02020603050405020304" pitchFamily="18" charset="0"/>
                <a:cs typeface="Times New Roman" panose="02020603050405020304" pitchFamily="18" charset="0"/>
              </a:rPr>
              <a:t>2.2.2 Đánh dấu </a:t>
            </a:r>
            <a:r>
              <a:rPr lang="en-US" sz="4000" b="1" smtClean="0">
                <a:latin typeface="Times New Roman" panose="02020603050405020304" pitchFamily="18" charset="0"/>
                <a:cs typeface="Times New Roman" panose="02020603050405020304" pitchFamily="18" charset="0"/>
              </a:rPr>
              <a:t>(</a:t>
            </a:r>
            <a:r>
              <a:rPr lang="en-US" sz="4000" b="1"/>
              <a:t>B</a:t>
            </a:r>
            <a:r>
              <a:rPr lang="en-US" sz="4000" b="1" smtClean="0"/>
              <a:t>ookmark</a:t>
            </a:r>
            <a:r>
              <a:rPr lang="en-US" sz="4000" b="1" smtClean="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3843928847"/>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9098280" cy="1325563"/>
          </a:xfrm>
        </p:spPr>
        <p:txBody>
          <a:bodyPr/>
          <a:lstStyle/>
          <a:p>
            <a:r>
              <a:rPr lang="en-US"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2.2.1. Khoảng cách đoạn văn</a:t>
            </a:r>
            <a:br>
              <a:rPr lang="en-US"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endParaRPr lang="en-US" b="1">
              <a:effectLst>
                <a:outerShdw blurRad="38100" dist="38100" dir="2700000" algn="tl">
                  <a:srgbClr val="000000">
                    <a:alpha val="43137"/>
                  </a:srgbClr>
                </a:outerShdw>
              </a:effectLst>
            </a:endParaRPr>
          </a:p>
        </p:txBody>
      </p:sp>
      <p:sp>
        <p:nvSpPr>
          <p:cNvPr id="9" name="Rectangle 8"/>
          <p:cNvSpPr/>
          <p:nvPr/>
        </p:nvSpPr>
        <p:spPr>
          <a:xfrm>
            <a:off x="0" y="0"/>
            <a:ext cx="12192000" cy="6858000"/>
          </a:xfrm>
          <a:prstGeom prst="rect">
            <a:avLst/>
          </a:prstGeom>
          <a:noFill/>
          <a:ln>
            <a:solidFill>
              <a:srgbClr val="0070C0">
                <a:alpha val="9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rotWithShape="1">
          <a:blip r:embed="rId3"/>
          <a:srcRect l="34834" t="10141" r="34959" b="19463"/>
          <a:stretch/>
        </p:blipFill>
        <p:spPr>
          <a:xfrm>
            <a:off x="5253788" y="1175960"/>
            <a:ext cx="4205671" cy="5510464"/>
          </a:xfrm>
          <a:prstGeom prst="rect">
            <a:avLst/>
          </a:prstGeom>
        </p:spPr>
      </p:pic>
      <p:sp>
        <p:nvSpPr>
          <p:cNvPr id="6" name="Rectangle 5"/>
          <p:cNvSpPr/>
          <p:nvPr/>
        </p:nvSpPr>
        <p:spPr>
          <a:xfrm>
            <a:off x="5325979" y="3866147"/>
            <a:ext cx="1780674" cy="786064"/>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73634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idx="1"/>
          </p:nvPr>
        </p:nvSpPr>
        <p:spPr>
          <a:xfrm>
            <a:off x="1896980" y="2747106"/>
            <a:ext cx="8065168" cy="3364134"/>
          </a:xfrm>
        </p:spPr>
        <p:txBody>
          <a:bodyPr>
            <a:noAutofit/>
          </a:bodyPr>
          <a:lstStyle/>
          <a:p>
            <a:pPr marL="801688" indent="-693738" algn="l">
              <a:buFont typeface="Wingdings" panose="05000000000000000000" pitchFamily="2" charset="2"/>
              <a:buChar char="§"/>
            </a:pPr>
            <a:r>
              <a:rPr lang="en-US" sz="4000" b="1" smtClean="0">
                <a:latin typeface="Times New Roman" panose="02020603050405020304" pitchFamily="18" charset="0"/>
                <a:cs typeface="Times New Roman" panose="02020603050405020304" pitchFamily="18" charset="0"/>
              </a:rPr>
              <a:t>Mục đích</a:t>
            </a:r>
          </a:p>
          <a:p>
            <a:pPr marL="801688" indent="-693738" algn="l">
              <a:buFont typeface="Wingdings" panose="05000000000000000000" pitchFamily="2" charset="2"/>
              <a:buChar char="§"/>
            </a:pPr>
            <a:r>
              <a:rPr lang="en-US" sz="4000" b="1" smtClean="0">
                <a:latin typeface="Times New Roman" panose="02020603050405020304" pitchFamily="18" charset="0"/>
                <a:cs typeface="Times New Roman" panose="02020603050405020304" pitchFamily="18" charset="0"/>
              </a:rPr>
              <a:t>Thao tác:</a:t>
            </a:r>
          </a:p>
          <a:p>
            <a:pPr marL="3368675" indent="-693738" algn="l">
              <a:buFont typeface="Wingdings" panose="05000000000000000000" pitchFamily="2" charset="2"/>
              <a:buChar char="Ø"/>
            </a:pPr>
            <a:r>
              <a:rPr lang="en-US" sz="3600" b="1" smtClean="0">
                <a:latin typeface="Times New Roman" panose="02020603050405020304" pitchFamily="18" charset="0"/>
                <a:cs typeface="Times New Roman" panose="02020603050405020304" pitchFamily="18" charset="0"/>
              </a:rPr>
              <a:t>Tạo </a:t>
            </a:r>
          </a:p>
          <a:p>
            <a:pPr marL="3368675" indent="-693738" algn="l">
              <a:buFont typeface="Wingdings" panose="05000000000000000000" pitchFamily="2" charset="2"/>
              <a:buChar char="Ø"/>
            </a:pPr>
            <a:r>
              <a:rPr lang="en-US" sz="3600" b="1" smtClean="0">
                <a:latin typeface="Times New Roman" panose="02020603050405020304" pitchFamily="18" charset="0"/>
                <a:cs typeface="Times New Roman" panose="02020603050405020304" pitchFamily="18" charset="0"/>
              </a:rPr>
              <a:t>Mở</a:t>
            </a:r>
          </a:p>
          <a:p>
            <a:pPr marL="3368675" indent="-693738" algn="l">
              <a:buFont typeface="Wingdings" panose="05000000000000000000" pitchFamily="2" charset="2"/>
              <a:buChar char="Ø"/>
            </a:pPr>
            <a:r>
              <a:rPr lang="en-US" sz="3600" b="1" smtClean="0">
                <a:latin typeface="Times New Roman" panose="02020603050405020304" pitchFamily="18" charset="0"/>
                <a:cs typeface="Times New Roman" panose="02020603050405020304" pitchFamily="18" charset="0"/>
              </a:rPr>
              <a:t>Xóa</a:t>
            </a:r>
          </a:p>
          <a:p>
            <a:pPr marL="0" indent="0" algn="l">
              <a:lnSpc>
                <a:spcPct val="100000"/>
              </a:lnSpc>
              <a:buNone/>
            </a:pPr>
            <a:endParaRPr lang="en-US" sz="4000">
              <a:latin typeface="Times New Roman" panose="02020603050405020304" pitchFamily="18" charset="0"/>
              <a:cs typeface="Times New Roman" panose="02020603050405020304" pitchFamily="18" charset="0"/>
            </a:endParaRPr>
          </a:p>
          <a:p>
            <a:endParaRPr lang="en-US" sz="4000">
              <a:latin typeface="Times New Roman" panose="02020603050405020304" pitchFamily="18" charset="0"/>
              <a:cs typeface="Times New Roman" panose="02020603050405020304" pitchFamily="18" charset="0"/>
            </a:endParaRPr>
          </a:p>
        </p:txBody>
      </p:sp>
      <p:sp>
        <p:nvSpPr>
          <p:cNvPr id="9" name="Rectangle 8"/>
          <p:cNvSpPr/>
          <p:nvPr/>
        </p:nvSpPr>
        <p:spPr>
          <a:xfrm>
            <a:off x="0" y="0"/>
            <a:ext cx="12192000" cy="6858000"/>
          </a:xfrm>
          <a:prstGeom prst="rect">
            <a:avLst/>
          </a:prstGeom>
          <a:noFill/>
          <a:ln>
            <a:solidFill>
              <a:srgbClr val="0070C0">
                <a:alpha val="9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4"/>
          <p:cNvSpPr txBox="1">
            <a:spLocks/>
          </p:cNvSpPr>
          <p:nvPr/>
        </p:nvSpPr>
        <p:spPr>
          <a:xfrm>
            <a:off x="1325076" y="1272515"/>
            <a:ext cx="8367563" cy="88188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0"/>
              </a:spcBef>
            </a:pPr>
            <a:r>
              <a:rPr lang="en-US" sz="4400" b="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2.2.2 ĐÁNH DẤU (</a:t>
            </a:r>
            <a:r>
              <a:rPr lang="en-US" sz="4400" b="1">
                <a:effectLst>
                  <a:outerShdw blurRad="38100" dist="38100" dir="2700000" algn="tl">
                    <a:srgbClr val="000000">
                      <a:alpha val="43137"/>
                    </a:srgbClr>
                  </a:outerShdw>
                </a:effectLst>
              </a:rPr>
              <a:t>bookmark</a:t>
            </a:r>
            <a:r>
              <a:rPr lang="en-US" sz="4400"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a:p>
            <a:pPr algn="l">
              <a:spcBef>
                <a:spcPts val="0"/>
              </a:spcBef>
            </a:pPr>
            <a:r>
              <a:rPr lang="en-US" sz="4400" b="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7347751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noFill/>
        </p:spPr>
        <p:txBody>
          <a:bodyPr>
            <a:normAutofit fontScale="90000"/>
          </a:bodyPr>
          <a:lstStyle/>
          <a:p>
            <a:pPr algn="l"/>
            <a:r>
              <a:rPr lang="vi-VN" sz="4400" i="1" smtClean="0"/>
              <a:t/>
            </a:r>
            <a:br>
              <a:rPr lang="vi-VN" sz="4400" i="1" smtClean="0"/>
            </a:br>
            <a:r>
              <a:rPr lang="vi-VN" sz="4400" i="1"/>
              <a:t/>
            </a:r>
            <a:br>
              <a:rPr lang="vi-VN" sz="4400" i="1"/>
            </a:br>
            <a:r>
              <a:rPr lang="vi-VN" sz="4400" i="1" smtClean="0"/>
              <a:t/>
            </a:r>
            <a:br>
              <a:rPr lang="vi-VN" sz="4400" i="1" smtClean="0"/>
            </a:br>
            <a:r>
              <a:rPr lang="vi-VN" sz="4400" i="1"/>
              <a:t/>
            </a:r>
            <a:br>
              <a:rPr lang="vi-VN" sz="4400" i="1"/>
            </a:br>
            <a:r>
              <a:rPr lang="vi-VN" sz="4400" i="1" smtClean="0"/>
              <a:t/>
            </a:r>
            <a:br>
              <a:rPr lang="vi-VN" sz="4400" i="1" smtClean="0"/>
            </a:br>
            <a:r>
              <a:rPr lang="vi-VN" sz="4400" i="1"/>
              <a:t/>
            </a:r>
            <a:br>
              <a:rPr lang="vi-VN" sz="4400" i="1"/>
            </a:br>
            <a:r>
              <a:rPr lang="vi-VN" sz="4400" i="1" smtClean="0"/>
              <a:t/>
            </a:r>
            <a:br>
              <a:rPr lang="vi-VN" sz="4400" i="1" smtClean="0"/>
            </a:br>
            <a:r>
              <a:rPr lang="vi-VN" sz="4400" i="1"/>
              <a:t/>
            </a:r>
            <a:br>
              <a:rPr lang="vi-VN" sz="4400" i="1"/>
            </a:br>
            <a:r>
              <a:rPr lang="vi-VN" sz="4400" i="1" smtClean="0"/>
              <a:t/>
            </a:r>
            <a:br>
              <a:rPr lang="vi-VN" sz="4400" i="1" smtClean="0"/>
            </a:br>
            <a:r>
              <a:rPr lang="en-US" sz="4400"/>
              <a:t/>
            </a:r>
            <a:br>
              <a:rPr lang="en-US" sz="4400"/>
            </a:br>
            <a:r>
              <a:rPr lang="en-US" smtClean="0">
                <a:latin typeface="Times New Roman" panose="02020603050405020304" pitchFamily="18" charset="0"/>
                <a:cs typeface="Times New Roman" panose="02020603050405020304" pitchFamily="18" charset="0"/>
              </a:rPr>
              <a:t/>
            </a:r>
            <a:br>
              <a:rPr lang="en-US" smtClean="0">
                <a:latin typeface="Times New Roman" panose="02020603050405020304" pitchFamily="18" charset="0"/>
                <a:cs typeface="Times New Roman" panose="02020603050405020304" pitchFamily="18" charset="0"/>
              </a:rPr>
            </a:br>
            <a:endParaRPr lang="en-US" b="1"/>
          </a:p>
        </p:txBody>
      </p:sp>
      <p:sp>
        <p:nvSpPr>
          <p:cNvPr id="5" name="Subtitle 4"/>
          <p:cNvSpPr>
            <a:spLocks noGrp="1"/>
          </p:cNvSpPr>
          <p:nvPr>
            <p:ph idx="1"/>
          </p:nvPr>
        </p:nvSpPr>
        <p:spPr>
          <a:xfrm>
            <a:off x="594360" y="2270760"/>
            <a:ext cx="11292840" cy="4587239"/>
          </a:xfrm>
        </p:spPr>
        <p:txBody>
          <a:bodyPr>
            <a:noAutofit/>
          </a:bodyPr>
          <a:lstStyle/>
          <a:p>
            <a:pPr marL="854075">
              <a:buFont typeface="Wingdings" panose="05000000000000000000" pitchFamily="2" charset="2"/>
              <a:buChar char="v"/>
            </a:pPr>
            <a:r>
              <a:rPr lang="en-US" sz="4000"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Tạo</a:t>
            </a:r>
            <a:r>
              <a:rPr lang="en-US" sz="4000" smtClean="0">
                <a:latin typeface="Times New Roman" panose="02020603050405020304" pitchFamily="18" charset="0"/>
                <a:cs typeface="Times New Roman" panose="02020603050405020304" pitchFamily="18" charset="0"/>
              </a:rPr>
              <a:t> </a:t>
            </a:r>
            <a:r>
              <a:rPr lang="en-US" sz="4000" smtClean="0">
                <a:effectLst>
                  <a:outerShdw blurRad="38100" dist="38100" dir="2700000" algn="tl">
                    <a:srgbClr val="000000">
                      <a:alpha val="43137"/>
                    </a:srgbClr>
                  </a:outerShdw>
                </a:effectLst>
              </a:rPr>
              <a:t>bookmark:</a:t>
            </a:r>
          </a:p>
          <a:p>
            <a:pPr marL="0" indent="0">
              <a:buNone/>
            </a:pPr>
            <a:r>
              <a:rPr lang="en-US" sz="4000" u="sng" smtClean="0">
                <a:latin typeface="Times New Roman" panose="02020603050405020304" pitchFamily="18" charset="0"/>
                <a:cs typeface="Times New Roman" panose="02020603050405020304" pitchFamily="18" charset="0"/>
              </a:rPr>
              <a:t>Bước </a:t>
            </a:r>
            <a:r>
              <a:rPr lang="en-US" sz="4000" u="sng">
                <a:latin typeface="Times New Roman" panose="02020603050405020304" pitchFamily="18" charset="0"/>
                <a:cs typeface="Times New Roman" panose="02020603050405020304" pitchFamily="18" charset="0"/>
              </a:rPr>
              <a:t>1:</a:t>
            </a:r>
            <a:r>
              <a:rPr lang="en-US" sz="4000">
                <a:latin typeface="Times New Roman" panose="02020603050405020304" pitchFamily="18" charset="0"/>
                <a:cs typeface="Times New Roman" panose="02020603050405020304" pitchFamily="18" charset="0"/>
              </a:rPr>
              <a:t> </a:t>
            </a:r>
            <a:endParaRPr lang="en-US" sz="4000" smtClean="0">
              <a:latin typeface="Times New Roman" panose="02020603050405020304" pitchFamily="18" charset="0"/>
              <a:cs typeface="Times New Roman" panose="02020603050405020304" pitchFamily="18" charset="0"/>
            </a:endParaRPr>
          </a:p>
          <a:p>
            <a:pPr marL="0" indent="0">
              <a:buNone/>
            </a:pPr>
            <a:r>
              <a:rPr lang="en-US" sz="4000" smtClean="0">
                <a:latin typeface="Times New Roman" panose="02020603050405020304" pitchFamily="18" charset="0"/>
                <a:cs typeface="Times New Roman" panose="02020603050405020304" pitchFamily="18" charset="0"/>
              </a:rPr>
              <a:t>Để </a:t>
            </a:r>
            <a:r>
              <a:rPr lang="en-US" sz="4000">
                <a:latin typeface="Times New Roman" panose="02020603050405020304" pitchFamily="18" charset="0"/>
                <a:cs typeface="Times New Roman" panose="02020603050405020304" pitchFamily="18" charset="0"/>
              </a:rPr>
              <a:t>đánh dấu dòng văn bản, đặt con trỏ chuột vào dòng muốn đánh dấu trang </a:t>
            </a:r>
          </a:p>
          <a:p>
            <a:pPr marL="974725" indent="-517525">
              <a:buFont typeface="Wingdings" panose="05000000000000000000" pitchFamily="2" charset="2"/>
              <a:buChar char="§"/>
            </a:pPr>
            <a:r>
              <a:rPr lang="en-US" sz="4000">
                <a:latin typeface="Times New Roman" panose="02020603050405020304" pitchFamily="18" charset="0"/>
                <a:cs typeface="Times New Roman" panose="02020603050405020304" pitchFamily="18" charset="0"/>
              </a:rPr>
              <a:t>Chọn tab</a:t>
            </a:r>
            <a:r>
              <a:rPr lang="en-US" sz="4000" b="1">
                <a:latin typeface="Times New Roman" panose="02020603050405020304" pitchFamily="18" charset="0"/>
                <a:cs typeface="Times New Roman" panose="02020603050405020304" pitchFamily="18" charset="0"/>
              </a:rPr>
              <a:t> Insert</a:t>
            </a:r>
            <a:r>
              <a:rPr lang="en-US" sz="4000">
                <a:latin typeface="Times New Roman" panose="02020603050405020304" pitchFamily="18" charset="0"/>
                <a:cs typeface="Times New Roman" panose="02020603050405020304" pitchFamily="18" charset="0"/>
              </a:rPr>
              <a:t> trên thanh </a:t>
            </a:r>
            <a:r>
              <a:rPr lang="en-US" sz="4000" b="1">
                <a:latin typeface="Times New Roman" panose="02020603050405020304" pitchFamily="18" charset="0"/>
                <a:cs typeface="Times New Roman" panose="02020603050405020304" pitchFamily="18" charset="0"/>
              </a:rPr>
              <a:t>công cụ</a:t>
            </a:r>
            <a:endParaRPr lang="en-US" sz="4000">
              <a:latin typeface="Times New Roman" panose="02020603050405020304" pitchFamily="18" charset="0"/>
              <a:cs typeface="Times New Roman" panose="02020603050405020304" pitchFamily="18" charset="0"/>
            </a:endParaRPr>
          </a:p>
          <a:p>
            <a:pPr marL="974725" indent="-517525">
              <a:buFont typeface="Wingdings" panose="05000000000000000000" pitchFamily="2" charset="2"/>
              <a:buChar char="§"/>
            </a:pPr>
            <a:r>
              <a:rPr lang="en-US" sz="4000">
                <a:latin typeface="Times New Roman" panose="02020603050405020304" pitchFamily="18" charset="0"/>
                <a:cs typeface="Times New Roman" panose="02020603050405020304" pitchFamily="18" charset="0"/>
              </a:rPr>
              <a:t>Chọn </a:t>
            </a:r>
            <a:r>
              <a:rPr lang="en-US" sz="4000" b="1">
                <a:latin typeface="Times New Roman" panose="02020603050405020304" pitchFamily="18" charset="0"/>
                <a:cs typeface="Times New Roman" panose="02020603050405020304" pitchFamily="18" charset="0"/>
              </a:rPr>
              <a:t>Bookmark</a:t>
            </a:r>
            <a:r>
              <a:rPr lang="en-US" sz="4000">
                <a:latin typeface="Times New Roman" panose="02020603050405020304" pitchFamily="18" charset="0"/>
                <a:cs typeface="Times New Roman" panose="02020603050405020304" pitchFamily="18" charset="0"/>
              </a:rPr>
              <a:t> trong phần </a:t>
            </a:r>
            <a:r>
              <a:rPr lang="en-US" sz="4000" b="1">
                <a:latin typeface="Times New Roman" panose="02020603050405020304" pitchFamily="18" charset="0"/>
                <a:cs typeface="Times New Roman" panose="02020603050405020304" pitchFamily="18" charset="0"/>
              </a:rPr>
              <a:t>Links</a:t>
            </a:r>
            <a:r>
              <a:rPr lang="en-US" sz="4000" smtClean="0">
                <a:latin typeface="Times New Roman" panose="02020603050405020304" pitchFamily="18" charset="0"/>
                <a:cs typeface="Times New Roman" panose="02020603050405020304" pitchFamily="18" charset="0"/>
              </a:rPr>
              <a:t>.</a:t>
            </a:r>
            <a:endParaRPr lang="en-US" sz="4000">
              <a:latin typeface="Times New Roman" panose="02020603050405020304" pitchFamily="18" charset="0"/>
              <a:cs typeface="Times New Roman" panose="02020603050405020304" pitchFamily="18" charset="0"/>
            </a:endParaRPr>
          </a:p>
        </p:txBody>
      </p:sp>
      <p:sp>
        <p:nvSpPr>
          <p:cNvPr id="9" name="Rectangle 8"/>
          <p:cNvSpPr/>
          <p:nvPr/>
        </p:nvSpPr>
        <p:spPr>
          <a:xfrm>
            <a:off x="0" y="0"/>
            <a:ext cx="12192000" cy="6858000"/>
          </a:xfrm>
          <a:prstGeom prst="rect">
            <a:avLst/>
          </a:prstGeom>
          <a:noFill/>
          <a:ln>
            <a:solidFill>
              <a:srgbClr val="0070C0">
                <a:alpha val="9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ubtitle 4"/>
          <p:cNvSpPr txBox="1">
            <a:spLocks/>
          </p:cNvSpPr>
          <p:nvPr/>
        </p:nvSpPr>
        <p:spPr>
          <a:xfrm>
            <a:off x="1325076" y="1181075"/>
            <a:ext cx="8367563" cy="88188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0"/>
              </a:spcBef>
            </a:pPr>
            <a:r>
              <a:rPr lang="en-US" sz="4400" b="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2.2.2 ĐÁNH DẤU (</a:t>
            </a:r>
            <a:r>
              <a:rPr lang="en-US" sz="4400" b="1">
                <a:effectLst>
                  <a:outerShdw blurRad="38100" dist="38100" dir="2700000" algn="tl">
                    <a:srgbClr val="000000">
                      <a:alpha val="43137"/>
                    </a:srgbClr>
                  </a:outerShdw>
                </a:effectLst>
              </a:rPr>
              <a:t>bookmark</a:t>
            </a:r>
            <a:r>
              <a:rPr lang="en-US" sz="4400"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a:p>
            <a:pPr algn="l">
              <a:spcBef>
                <a:spcPts val="0"/>
              </a:spcBef>
            </a:pPr>
            <a:r>
              <a:rPr lang="en-US" sz="4400" b="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27355994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idx="1"/>
          </p:nvPr>
        </p:nvSpPr>
        <p:spPr>
          <a:xfrm>
            <a:off x="838200" y="2467429"/>
            <a:ext cx="11231880" cy="3083260"/>
          </a:xfrm>
        </p:spPr>
        <p:txBody>
          <a:bodyPr>
            <a:noAutofit/>
          </a:bodyPr>
          <a:lstStyle/>
          <a:p>
            <a:pPr>
              <a:buFont typeface="Wingdings" panose="05000000000000000000" pitchFamily="2" charset="2"/>
              <a:buChar char="v"/>
            </a:pPr>
            <a:r>
              <a:rPr lang="en-US" sz="400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Tạo</a:t>
            </a:r>
            <a:r>
              <a:rPr lang="en-US" sz="4000">
                <a:latin typeface="Times New Roman" panose="02020603050405020304" pitchFamily="18" charset="0"/>
                <a:cs typeface="Times New Roman" panose="02020603050405020304" pitchFamily="18" charset="0"/>
              </a:rPr>
              <a:t> </a:t>
            </a:r>
            <a:r>
              <a:rPr lang="en-US" sz="4000">
                <a:effectLst>
                  <a:outerShdw blurRad="38100" dist="38100" dir="2700000" algn="tl">
                    <a:srgbClr val="000000">
                      <a:alpha val="43137"/>
                    </a:srgbClr>
                  </a:outerShdw>
                </a:effectLst>
              </a:rPr>
              <a:t>bookmark:</a:t>
            </a:r>
          </a:p>
          <a:p>
            <a:pPr marL="0" indent="0">
              <a:buNone/>
            </a:pPr>
            <a:r>
              <a:rPr lang="en-US" sz="4000" u="sng" smtClean="0">
                <a:latin typeface="Times New Roman" panose="02020603050405020304" pitchFamily="18" charset="0"/>
                <a:cs typeface="Times New Roman" panose="02020603050405020304" pitchFamily="18" charset="0"/>
              </a:rPr>
              <a:t>Bước </a:t>
            </a:r>
            <a:r>
              <a:rPr lang="en-US" sz="4000" u="sng">
                <a:latin typeface="Times New Roman" panose="02020603050405020304" pitchFamily="18" charset="0"/>
                <a:cs typeface="Times New Roman" panose="02020603050405020304" pitchFamily="18" charset="0"/>
              </a:rPr>
              <a:t>2:</a:t>
            </a:r>
            <a:r>
              <a:rPr lang="en-US" sz="4000">
                <a:latin typeface="Times New Roman" panose="02020603050405020304" pitchFamily="18" charset="0"/>
                <a:cs typeface="Times New Roman" panose="02020603050405020304" pitchFamily="18" charset="0"/>
              </a:rPr>
              <a:t>  Đặt tên cho </a:t>
            </a:r>
            <a:r>
              <a:rPr lang="en-US" sz="4000" smtClean="0">
                <a:latin typeface="Times New Roman" panose="02020603050405020304" pitchFamily="18" charset="0"/>
                <a:cs typeface="Times New Roman" panose="02020603050405020304" pitchFamily="18" charset="0"/>
              </a:rPr>
              <a:t>Bookmark</a:t>
            </a:r>
          </a:p>
          <a:p>
            <a:pPr marL="1036638" indent="-517525">
              <a:buFont typeface="Wingdings" panose="05000000000000000000" pitchFamily="2" charset="2"/>
              <a:buChar char="§"/>
            </a:pPr>
            <a:r>
              <a:rPr lang="en-US" sz="4000" smtClean="0">
                <a:latin typeface="Times New Roman" panose="02020603050405020304" pitchFamily="18" charset="0"/>
                <a:cs typeface="Times New Roman" panose="02020603050405020304" pitchFamily="18" charset="0"/>
              </a:rPr>
              <a:t>Nhập </a:t>
            </a:r>
            <a:r>
              <a:rPr lang="en-US" sz="4000">
                <a:latin typeface="Times New Roman" panose="02020603050405020304" pitchFamily="18" charset="0"/>
                <a:cs typeface="Times New Roman" panose="02020603050405020304" pitchFamily="18" charset="0"/>
              </a:rPr>
              <a:t>tên cho bookmark trong </a:t>
            </a:r>
            <a:r>
              <a:rPr lang="en-US" sz="4000" b="1">
                <a:latin typeface="Times New Roman" panose="02020603050405020304" pitchFamily="18" charset="0"/>
                <a:cs typeface="Times New Roman" panose="02020603050405020304" pitchFamily="18" charset="0"/>
              </a:rPr>
              <a:t>Bookmark name</a:t>
            </a:r>
            <a:r>
              <a:rPr lang="en-US" sz="4000">
                <a:latin typeface="Times New Roman" panose="02020603050405020304" pitchFamily="18" charset="0"/>
                <a:cs typeface="Times New Roman" panose="02020603050405020304" pitchFamily="18" charset="0"/>
              </a:rPr>
              <a:t> </a:t>
            </a:r>
          </a:p>
          <a:p>
            <a:pPr marL="1036638" indent="-517525">
              <a:buFont typeface="Wingdings" panose="05000000000000000000" pitchFamily="2" charset="2"/>
              <a:buChar char="§"/>
            </a:pPr>
            <a:r>
              <a:rPr lang="en-US" sz="4000">
                <a:latin typeface="Times New Roman" panose="02020603050405020304" pitchFamily="18" charset="0"/>
                <a:cs typeface="Times New Roman" panose="02020603050405020304" pitchFamily="18" charset="0"/>
              </a:rPr>
              <a:t>Nhấn </a:t>
            </a:r>
            <a:r>
              <a:rPr lang="en-US" sz="4000" b="1">
                <a:latin typeface="Times New Roman" panose="02020603050405020304" pitchFamily="18" charset="0"/>
                <a:cs typeface="Times New Roman" panose="02020603050405020304" pitchFamily="18" charset="0"/>
              </a:rPr>
              <a:t>Add</a:t>
            </a:r>
            <a:r>
              <a:rPr lang="en-US" sz="4000">
                <a:latin typeface="Times New Roman" panose="02020603050405020304" pitchFamily="18" charset="0"/>
                <a:cs typeface="Times New Roman" panose="02020603050405020304" pitchFamily="18" charset="0"/>
              </a:rPr>
              <a:t> để thêm Bookmark.</a:t>
            </a:r>
          </a:p>
          <a:p>
            <a:endParaRPr lang="en-US" sz="4000">
              <a:latin typeface="Times New Roman" panose="02020603050405020304" pitchFamily="18" charset="0"/>
              <a:cs typeface="Times New Roman" panose="02020603050405020304" pitchFamily="18" charset="0"/>
            </a:endParaRPr>
          </a:p>
        </p:txBody>
      </p:sp>
      <p:sp>
        <p:nvSpPr>
          <p:cNvPr id="9" name="Rectangle 8"/>
          <p:cNvSpPr/>
          <p:nvPr/>
        </p:nvSpPr>
        <p:spPr>
          <a:xfrm>
            <a:off x="0" y="0"/>
            <a:ext cx="12192000" cy="6858000"/>
          </a:xfrm>
          <a:prstGeom prst="rect">
            <a:avLst/>
          </a:prstGeom>
          <a:noFill/>
          <a:ln>
            <a:solidFill>
              <a:srgbClr val="0070C0">
                <a:alpha val="92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ubtitle 4"/>
          <p:cNvSpPr txBox="1">
            <a:spLocks/>
          </p:cNvSpPr>
          <p:nvPr/>
        </p:nvSpPr>
        <p:spPr>
          <a:xfrm>
            <a:off x="1325076" y="1181075"/>
            <a:ext cx="8367563" cy="881880"/>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spcBef>
                <a:spcPts val="0"/>
              </a:spcBef>
            </a:pPr>
            <a:r>
              <a:rPr lang="en-US" sz="4400" b="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2.2.2 ĐÁNH DẤU (</a:t>
            </a:r>
            <a:r>
              <a:rPr lang="en-US" sz="4400" b="1">
                <a:effectLst>
                  <a:outerShdw blurRad="38100" dist="38100" dir="2700000" algn="tl">
                    <a:srgbClr val="000000">
                      <a:alpha val="43137"/>
                    </a:srgbClr>
                  </a:outerShdw>
                </a:effectLst>
              </a:rPr>
              <a:t>bookmark</a:t>
            </a:r>
            <a:r>
              <a:rPr lang="en-US" sz="4400" b="1">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a:p>
            <a:pPr algn="l">
              <a:spcBef>
                <a:spcPts val="0"/>
              </a:spcBef>
            </a:pPr>
            <a:r>
              <a:rPr lang="en-US" sz="4400" b="1" smtClean="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33045536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399</TotalTime>
  <Words>941</Words>
  <Application>Microsoft Office PowerPoint</Application>
  <PresentationFormat>Widescreen</PresentationFormat>
  <Paragraphs>142</Paragraphs>
  <Slides>19</Slides>
  <Notes>17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Arial</vt:lpstr>
      <vt:lpstr>Calibri</vt:lpstr>
      <vt:lpstr>Calibri Light</vt:lpstr>
      <vt:lpstr>Times New Roman</vt:lpstr>
      <vt:lpstr>Wingdings</vt:lpstr>
      <vt:lpstr>Office Theme</vt:lpstr>
      <vt:lpstr>BÀI 2 TRÌNH BÀY VĂN BẢN</vt:lpstr>
      <vt:lpstr>NỘI DUNG</vt:lpstr>
      <vt:lpstr>1. CÁC THAO TÁC CƠ BẢN</vt:lpstr>
      <vt:lpstr>2. ĐỊNH DẠNG ĐOẠN VĂN  (PARAGRAPH)</vt:lpstr>
      <vt:lpstr>PowerPoint Presentation</vt:lpstr>
      <vt:lpstr>2.2.1. Khoảng cách đoạn văn </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 A </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lyly</dc:creator>
  <cp:lastModifiedBy>lyly</cp:lastModifiedBy>
  <cp:revision>86</cp:revision>
  <dcterms:created xsi:type="dcterms:W3CDTF">2019-09-15T03:26:43Z</dcterms:created>
  <dcterms:modified xsi:type="dcterms:W3CDTF">2019-09-15T22:46:56Z</dcterms:modified>
</cp:coreProperties>
</file>